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7d58eaa01a_1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7d58eaa01a_1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7d58eaa01a_1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7d58eaa01a_1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7d58eaa01a_1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7d58eaa01a_1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d58eaa01a_1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d58eaa01a_1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d58eaa01a_1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7d58eaa01a_1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7d58eaa01a_1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7d58eaa01a_1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7d58eaa01a_1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7d58eaa01a_1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3grouterstore.co.uk/product/teltonika-rut901-lte-4g-rout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5000">
                <a:latin typeface="Calibri"/>
                <a:ea typeface="Calibri"/>
                <a:cs typeface="Calibri"/>
                <a:sym typeface="Calibri"/>
              </a:rPr>
              <a:t>Benefits Of Using Teltonika Rut 901</a:t>
            </a:r>
            <a:endParaRPr b="1" sz="5000">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Easy To Use</a:t>
            </a:r>
            <a:endParaRPr b="1" sz="2844">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000">
                <a:latin typeface="Calibri"/>
                <a:ea typeface="Calibri"/>
                <a:cs typeface="Calibri"/>
                <a:sym typeface="Calibri"/>
              </a:rPr>
              <a:t>With an integrated 4G LTE modem and a built-in SIM card slot, all you need to do is insert a micro SIM card and turn on the router. Enjoying fast, stable Wi-Fi on a 4G LTE network has never been easier.</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Powerful Compatibility</a:t>
            </a:r>
            <a:endParaRPr b="1" sz="2844">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000">
                <a:latin typeface="Calibri"/>
                <a:ea typeface="Calibri"/>
                <a:cs typeface="Calibri"/>
                <a:sym typeface="Calibri"/>
              </a:rPr>
              <a:t>Tested in the field for years, TP-Link 4G routers are widely compatible with different ISP services in more than 100 countries, ensuring universal compatibility with 2 advanced antennas to deliver a smooth connection.</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Low Cost</a:t>
            </a:r>
            <a:endParaRPr b="1" sz="2844">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2000">
                <a:latin typeface="Calibri"/>
                <a:ea typeface="Calibri"/>
                <a:cs typeface="Calibri"/>
                <a:sym typeface="Calibri"/>
              </a:rPr>
              <a:t>Unlike a traditional WiFi router, you don’t need to buy broadband service and another fixed-line device such as cable, DSL, or fiber. You don’t have to deploy cables, just buy a SIM card and subscribe to a cellular data plan provided by your mobile service operator.</a:t>
            </a:r>
            <a:endParaRPr sz="2000">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More Connections</a:t>
            </a:r>
            <a:endParaRPr b="1" sz="2844">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000">
                <a:latin typeface="Calibri"/>
                <a:ea typeface="Calibri"/>
                <a:cs typeface="Calibri"/>
                <a:sym typeface="Calibri"/>
              </a:rPr>
              <a:t>With WiFi and LTE antennas and Ethernet ports, TP-Link 4G routers can easily share a 3G/4G connection with multiple wireless devices, such as phones, tablets, and laptops, at the same time, and provide internet for wired devices like desktop computers.</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Speed</a:t>
            </a:r>
            <a:endParaRPr b="1" sz="2844">
              <a:latin typeface="Calibri"/>
              <a:ea typeface="Calibri"/>
              <a:cs typeface="Calibri"/>
              <a:sym typeface="Calibri"/>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lnSpc>
                <a:spcPct val="95000"/>
              </a:lnSpc>
              <a:spcBef>
                <a:spcPts val="0"/>
              </a:spcBef>
              <a:spcAft>
                <a:spcPts val="0"/>
              </a:spcAft>
              <a:buSzPts val="770"/>
              <a:buNone/>
            </a:pPr>
            <a:r>
              <a:rPr lang="en" sz="2053">
                <a:latin typeface="Calibri"/>
                <a:ea typeface="Calibri"/>
                <a:cs typeface="Calibri"/>
                <a:sym typeface="Calibri"/>
              </a:rPr>
              <a:t>The most obvious advantage of 4g broadband is its speed. The jump from 3g to 4g in this area is huge. While the theoretical maximum download speed of basic 3g broadband was 7.2 Mbps, the theoretical maximum for advanced 4g is a whopping 300Mbps. </a:t>
            </a:r>
            <a:endParaRPr sz="209"/>
          </a:p>
          <a:p>
            <a:pPr indent="0" lvl="0" marL="0" rtl="0" algn="l">
              <a:lnSpc>
                <a:spcPct val="95000"/>
              </a:lnSpc>
              <a:spcBef>
                <a:spcPts val="1200"/>
              </a:spcBef>
              <a:spcAft>
                <a:spcPts val="1200"/>
              </a:spcAft>
              <a:buSzPts val="770"/>
              <a:buNone/>
            </a:pPr>
            <a:r>
              <a:t/>
            </a:r>
            <a:endParaRPr sz="61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Remote Management And Monitoring</a:t>
            </a:r>
            <a:endParaRPr b="1" sz="2844">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sz="2000">
                <a:latin typeface="Calibri"/>
                <a:ea typeface="Calibri"/>
                <a:cs typeface="Calibri"/>
                <a:sym typeface="Calibri"/>
              </a:rPr>
              <a:t>Many cellular routers offer remote management capabilities, allowing merchants to manage and monitor their POS systems from anywhere. Customer portals can offer advanced monitoring and management capability including the ability to diagnose and troubleshoot technical issues impacting payment networks.</a:t>
            </a:r>
            <a:endParaRPr sz="2000">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500">
                <a:latin typeface="Calibri"/>
                <a:ea typeface="Calibri"/>
                <a:cs typeface="Calibri"/>
                <a:sym typeface="Calibri"/>
              </a:rPr>
              <a:t>Thank You</a:t>
            </a:r>
            <a:endParaRPr b="1" sz="3500">
              <a:latin typeface="Calibri"/>
              <a:ea typeface="Calibri"/>
              <a:cs typeface="Calibri"/>
              <a:sym typeface="Calibri"/>
            </a:endParaRPr>
          </a:p>
        </p:txBody>
      </p:sp>
      <p:sp>
        <p:nvSpPr>
          <p:cNvPr id="176" name="Google Shape;176;p20"/>
          <p:cNvSpPr txBox="1"/>
          <p:nvPr>
            <p:ph idx="1" type="body"/>
          </p:nvPr>
        </p:nvSpPr>
        <p:spPr>
          <a:xfrm>
            <a:off x="642575" y="1567550"/>
            <a:ext cx="81180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900">
                <a:latin typeface="Calibri"/>
                <a:ea typeface="Calibri"/>
                <a:cs typeface="Calibri"/>
                <a:sym typeface="Calibri"/>
              </a:rPr>
              <a:t>Website:  </a:t>
            </a:r>
            <a:r>
              <a:rPr lang="en" sz="1900" u="sng">
                <a:solidFill>
                  <a:schemeClr val="hlink"/>
                </a:solidFill>
                <a:latin typeface="Calibri"/>
                <a:ea typeface="Calibri"/>
                <a:cs typeface="Calibri"/>
                <a:sym typeface="Calibri"/>
                <a:hlinkClick r:id="rId3"/>
              </a:rPr>
              <a:t>https://www.3grouterstore.co.uk/product/teltonika-rut901-lte-4g-router/</a:t>
            </a:r>
            <a:endParaRPr sz="19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