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Montserrat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La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.fntdata"/><Relationship Id="rId6" Type="http://schemas.openxmlformats.org/officeDocument/2006/relationships/slide" Target="slides/slide1.xml"/><Relationship Id="rId18" Type="http://schemas.openxmlformats.org/officeDocument/2006/relationships/font" Target="fonts/La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3e3946a372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3e3946a372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3e3946a372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3e3946a372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3e3946a372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3e3946a372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3e3946a372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3e3946a372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3e3946a372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3e3946a372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3e3946a372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23e3946a372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3e3946a372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3e3946a372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millbeck.co.uk/prorout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0">
                <a:latin typeface="Calibri"/>
                <a:ea typeface="Calibri"/>
                <a:cs typeface="Calibri"/>
                <a:sym typeface="Calibri"/>
              </a:rPr>
              <a:t>Ultimate Guide To Buying Router</a:t>
            </a:r>
            <a:endParaRPr b="1" sz="5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What is A Router?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Not even really sure what a router does? For the uninitiated, the Wi-Fi router is the device that takes the wired internet connection from your modem and transforms that signal into a wireless one. You can use that to access the Internet from any Wi-Fi-enabled device (smartphones, computers, tablets, etc.) in range of that signal.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 Different Types Of Routers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The first step to buying a Wi-Fi router is figuring out the type of router that’s right for you. There are a few main types of routers to consider. Namely, you’ll want to think about the number of bands you want from your router — and if you want your router to support mesh networking. Here’s a rundown of the different types and the differences between them.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344">
                <a:latin typeface="Calibri"/>
                <a:ea typeface="Calibri"/>
                <a:cs typeface="Calibri"/>
                <a:sym typeface="Calibri"/>
              </a:rPr>
              <a:t>Single-Band Routers: Cheaper But Offer Slower Speeds</a:t>
            </a:r>
            <a:endParaRPr b="1" sz="2344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Wi-Fi routers essentially communicate to devices like your phone through radio frequencies — and different routers can communicate through one or more of those frequencies. When it comes to single-band routers, as the name suggests, you’re limited to one frequency band — 2.4GHz.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Dual-band Routers Are Great For Densely Populated Areas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While single-band routers stick with the 2.4GHz frequency band, dual-band routers step things up by adding another frequency band — 5GHz. You can connect on the 2.4GHz or 5GHz band, depending on what you’re doing and whether the device you’re using supports 5GHz connectivity.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Tri-Band Routers Will Future-Proof Your Home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8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It would be easy to assume that tri-band routers add another frequency band on top of the 2.4GHz and 5GHz bands — but instead of adding a different frequency band, tri-band routers add a second 5GHz band.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Mesh Networks Blanket Your Home With Wi-Fi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9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If you're curious about buying a mesh Wi-Fi networking system, they're a little different from the other types of routers we've looked at so far. That's because mesh Wi-Fi networking systems have less to do with the bands used and more with extending the Wi-Fi range.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500"/>
              <a:t>Thank You</a:t>
            </a:r>
            <a:endParaRPr b="1" sz="3500"/>
          </a:p>
        </p:txBody>
      </p:sp>
      <p:sp>
        <p:nvSpPr>
          <p:cNvPr id="176" name="Google Shape;176;p20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1800"/>
              <a:t>Website</a:t>
            </a:r>
            <a:r>
              <a:rPr lang="en" sz="1800"/>
              <a:t>: </a:t>
            </a:r>
            <a:r>
              <a:rPr lang="en" sz="1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https://millbeck.co.uk/proroute/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