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3f24ec50ee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3f24ec50ee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3f24ec50ee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3f24ec50ee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3f24ec50ee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3f24ec50ee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3f24ec50ee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3f24ec50ee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3f24ec50ee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3f24ec50ee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f24ec50ee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3f24ec50ee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avagecabbage.co.uk/shop/cbd-oil-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4888">
                <a:latin typeface="Calibri"/>
                <a:ea typeface="Calibri"/>
                <a:cs typeface="Calibri"/>
                <a:sym typeface="Calibri"/>
              </a:rPr>
              <a:t>A Beginner’s Guide To CBD Oil</a:t>
            </a:r>
            <a:endParaRPr b="1" sz="4888">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a:latin typeface="Calibri"/>
                <a:ea typeface="Calibri"/>
                <a:cs typeface="Calibri"/>
                <a:sym typeface="Calibri"/>
              </a:rPr>
              <a:t>A Spotlight On CBD Oil</a:t>
            </a:r>
            <a:endParaRPr b="1">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latin typeface="Calibri"/>
                <a:ea typeface="Calibri"/>
                <a:cs typeface="Calibri"/>
                <a:sym typeface="Calibri"/>
              </a:rPr>
              <a:t>CBD products are touted as safe, natural, and affordable. They are marketed as remedies for physical ailments, stress, mental illnesses, and insomnia. CBD, like Cannabis, is also used as a health supplement for overall wellness. What is CBD, though, and how do you use it? Is this plant-derived compound as wonderful as the headlines claim? We were curious, too, so we did some further investigating.</a:t>
            </a:r>
            <a:endParaRPr>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a:latin typeface="Calibri"/>
                <a:ea typeface="Calibri"/>
                <a:cs typeface="Calibri"/>
                <a:sym typeface="Calibri"/>
              </a:rPr>
              <a:t>What Is CBD?</a:t>
            </a:r>
            <a:endParaRPr b="1">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latin typeface="Calibri"/>
                <a:ea typeface="Calibri"/>
                <a:cs typeface="Calibri"/>
                <a:sym typeface="Calibri"/>
              </a:rPr>
              <a:t>Cannabidiol, also known as CBD, is found alongside more than 80 active cannabinoids (chemical compounds) in the Cannabis sativa plant. CBD is also in industrial hemp. With roots traced to 2700 B.C., CBD has been used for medicinal and natural remedy purposes for centuries. This is because of how the plant interacts with the endocannabinoid system—a modulatory system that balances the body during stress.</a:t>
            </a:r>
            <a:endParaRPr>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a:latin typeface="Calibri"/>
                <a:ea typeface="Calibri"/>
                <a:cs typeface="Calibri"/>
                <a:sym typeface="Calibri"/>
              </a:rPr>
              <a:t>The Benefits Of CBD</a:t>
            </a:r>
            <a:endParaRPr b="1">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latin typeface="Calibri"/>
                <a:ea typeface="Calibri"/>
                <a:cs typeface="Calibri"/>
                <a:sym typeface="Calibri"/>
              </a:rPr>
              <a:t>While the research about the health benefits of CBD oil is still in its infancy, studies are finding CBD oil may help with the treatment and prevention of numerous illnesses. Further studies and evidence also suggest CBD may be an effective and natural treatment for mental health issues. The use of the cannabinoid increases anandamide and neurotransmitter serotonin, thus leading researchers to believe CBD oil can also help with stress and work as an antioxidant &amp; anti-inflammatory compound. </a:t>
            </a:r>
            <a:endParaRPr>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a:latin typeface="Calibri"/>
                <a:ea typeface="Calibri"/>
                <a:cs typeface="Calibri"/>
                <a:sym typeface="Calibri"/>
              </a:rPr>
              <a:t>What To Ask Before Buying CBD</a:t>
            </a:r>
            <a:endParaRPr b="1">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t>Buying and using CBD oil in the USA is legal because it doesn’t contain THC. When sold outside states where medical and recreational marijuana is permitted, the purity of CBD is not regulated (check out this article from healthyish for further reading). That’s why it’s essential to do your research and ask questions of brands.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a:latin typeface="Calibri"/>
                <a:ea typeface="Calibri"/>
                <a:cs typeface="Calibri"/>
                <a:sym typeface="Calibri"/>
              </a:rPr>
              <a:t>How To Use CBD</a:t>
            </a:r>
            <a:endParaRPr b="1">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latin typeface="Calibri"/>
                <a:ea typeface="Calibri"/>
                <a:cs typeface="Calibri"/>
                <a:sym typeface="Calibri"/>
              </a:rPr>
              <a:t>CBD is extracted in oil or powder form and then added to lotions, capsules, gummies, sprays, foods, and even bath bombs. You can add it to your coffee or morning smoothies. The natural oil can be applied topically or ingested. It can also be inhaled by way of vaping or taken sublingually (placed under the tongue). There are numerous products and brands to choose from on the market as CBD continues to gain popularity as a natural remedy. Trying it is simple, straightforward, and accessible in many different forms.</a:t>
            </a:r>
            <a:endParaRPr>
              <a:latin typeface="Calibri"/>
              <a:ea typeface="Calibri"/>
              <a:cs typeface="Calibri"/>
              <a:sym typeface="Calibri"/>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500"/>
              <a:t>Thank You</a:t>
            </a:r>
            <a:endParaRPr b="1" sz="3500"/>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t>Website: </a:t>
            </a:r>
            <a:r>
              <a:rPr lang="en" sz="1500" u="sng">
                <a:solidFill>
                  <a:schemeClr val="hlink"/>
                </a:solidFill>
                <a:latin typeface="Arial"/>
                <a:ea typeface="Arial"/>
                <a:cs typeface="Arial"/>
                <a:sym typeface="Arial"/>
                <a:hlinkClick r:id="rId3"/>
              </a:rPr>
              <a:t>https://savagecabbage.co.uk/shop/cbd-oil-uk/</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