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c707860e2a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c707860e2a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c707860e2a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c707860e2a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c707860e2a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c707860e2a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c707860e2a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c707860e2a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c707860e2a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c707860e2a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c707860e2a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c707860e2a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c707860e2a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c707860e2a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gmib.ie/compare-car-insuranc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544825" y="2827575"/>
            <a:ext cx="6409200" cy="1696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Advantages Of Buying Car Insurance Online</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Assured For Financial Liability</a:t>
            </a:r>
            <a:endParaRPr b="1"/>
          </a:p>
        </p:txBody>
      </p:sp>
      <p:sp>
        <p:nvSpPr>
          <p:cNvPr id="140" name="Google Shape;140;p14"/>
          <p:cNvSpPr txBox="1"/>
          <p:nvPr>
            <p:ph idx="1" type="body"/>
          </p:nvPr>
        </p:nvSpPr>
        <p:spPr>
          <a:xfrm>
            <a:off x="1297500" y="1176325"/>
            <a:ext cx="5259900" cy="1084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Are you sound enough to pay for huge accidental damages? If the answer is no, then choosing the best car insurance policy is the right option to get rid of huge colossal damage costs.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Assured Of Repairs And Replacement</a:t>
            </a:r>
            <a:endParaRPr b="1"/>
          </a:p>
        </p:txBody>
      </p:sp>
      <p:sp>
        <p:nvSpPr>
          <p:cNvPr id="146" name="Google Shape;146;p15"/>
          <p:cNvSpPr txBox="1"/>
          <p:nvPr>
            <p:ph idx="1" type="body"/>
          </p:nvPr>
        </p:nvSpPr>
        <p:spPr>
          <a:xfrm>
            <a:off x="1297500" y="1567550"/>
            <a:ext cx="7038900" cy="1396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car insurance authority analyses the severity of damage and concludes whether to repair or replace the spare parts. A car insurance policy saves your vehicle for these denoted car damages. This rainy season might cause more damage to your vehicle due to bumpy and patchy roads. This damaged road impacts the mechanical parts of your vehicle.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Legal Requirement</a:t>
            </a:r>
            <a:endParaRPr b="1"/>
          </a:p>
        </p:txBody>
      </p:sp>
      <p:sp>
        <p:nvSpPr>
          <p:cNvPr id="152" name="Google Shape;152;p16"/>
          <p:cNvSpPr txBox="1"/>
          <p:nvPr>
            <p:ph idx="1" type="body"/>
          </p:nvPr>
        </p:nvSpPr>
        <p:spPr>
          <a:xfrm>
            <a:off x="1297500" y="1567550"/>
            <a:ext cx="7038900" cy="8427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Car owner needs liability assurance for their newly owned car, having the right insurance policy protects you from legal clauses.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Protects Driver And Passenger Liability</a:t>
            </a:r>
            <a:endParaRPr b="1"/>
          </a:p>
        </p:txBody>
      </p:sp>
      <p:sp>
        <p:nvSpPr>
          <p:cNvPr id="158" name="Google Shape;158;p17"/>
          <p:cNvSpPr txBox="1"/>
          <p:nvPr>
            <p:ph idx="1" type="body"/>
          </p:nvPr>
        </p:nvSpPr>
        <p:spPr>
          <a:xfrm>
            <a:off x="1297500" y="1567550"/>
            <a:ext cx="7038900" cy="15117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there is any damage to drivers and passengers in case of accidents, your insurance policy covers the damage expenses. Now you can drive on roads without any stress due to the perks involved in the car insurance policy. Never be too reckless driving in back-up with an insurance policy, there are numerous advantages of car insurance premium. Know how insurance helps you from unforeseen damages.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No Claim Bonus</a:t>
            </a:r>
            <a:endParaRPr/>
          </a:p>
        </p:txBody>
      </p:sp>
      <p:sp>
        <p:nvSpPr>
          <p:cNvPr id="164" name="Google Shape;164;p18"/>
          <p:cNvSpPr txBox="1"/>
          <p:nvPr>
            <p:ph idx="1" type="body"/>
          </p:nvPr>
        </p:nvSpPr>
        <p:spPr>
          <a:xfrm>
            <a:off x="1297500" y="1567550"/>
            <a:ext cx="7038900" cy="12117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NCB is the No claim bonus which is offered to auto insurance customers at the time of renewal if there is no claim during the previous policy period. The no-claim bonus is a form of discount offered to the customers for not making a claim in the previous policy period.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Budget Premiums</a:t>
            </a:r>
            <a:endParaRPr/>
          </a:p>
        </p:txBody>
      </p:sp>
      <p:sp>
        <p:nvSpPr>
          <p:cNvPr id="170" name="Google Shape;170;p19"/>
          <p:cNvSpPr txBox="1"/>
          <p:nvPr>
            <p:ph idx="1" type="body"/>
          </p:nvPr>
        </p:nvSpPr>
        <p:spPr>
          <a:xfrm>
            <a:off x="1297500" y="1556000"/>
            <a:ext cx="7038900" cy="1015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Opt for low premiums where the budget values will work for normal people. Go to our portal for comparing different companies and buy low premiums car insurance policies.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2600"/>
              <a:t>Thank You</a:t>
            </a:r>
            <a:endParaRPr b="1" sz="2600"/>
          </a:p>
        </p:txBody>
      </p:sp>
      <p:sp>
        <p:nvSpPr>
          <p:cNvPr id="176" name="Google Shape;176;p20"/>
          <p:cNvSpPr txBox="1"/>
          <p:nvPr>
            <p:ph idx="1" type="body"/>
          </p:nvPr>
        </p:nvSpPr>
        <p:spPr>
          <a:xfrm>
            <a:off x="1297500" y="1567550"/>
            <a:ext cx="7038900" cy="107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sz="1800"/>
              <a:t>Website:</a:t>
            </a:r>
            <a:r>
              <a:rPr lang="en-GB"/>
              <a:t> </a:t>
            </a:r>
            <a:r>
              <a:rPr lang="en-GB" sz="1600" u="sng">
                <a:solidFill>
                  <a:schemeClr val="hlink"/>
                </a:solidFill>
                <a:hlinkClick r:id="rId3"/>
              </a:rPr>
              <a:t>https://www.gmib.ie/compare-car-insurance</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