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Montserrat"/>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Lato-regular.fntdata"/><Relationship Id="rId16" Type="http://schemas.openxmlformats.org/officeDocument/2006/relationships/font" Target="fonts/Montserrat-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53a1df7038_0_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53a1df7038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53a1df7038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53a1df7038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53a1df7038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53a1df7038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53a1df7038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53a1df7038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53a1df7038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53a1df7038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53a1df7038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53a1df7038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cheltenham-tax-accountants.co.uk/accountants-gloucester/"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193500" y="1578400"/>
            <a:ext cx="5680500" cy="15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b="1" lang="en" sz="3500">
                <a:latin typeface="Arial"/>
                <a:ea typeface="Arial"/>
                <a:cs typeface="Arial"/>
                <a:sym typeface="Arial"/>
              </a:rPr>
              <a:t>Benefits of Hiring a Small Business Accountant</a:t>
            </a:r>
            <a:endParaRPr b="1" sz="3500">
              <a:latin typeface="Arial"/>
              <a:ea typeface="Arial"/>
              <a:cs typeface="Arial"/>
              <a:sym typeface="Arial"/>
            </a:endParaRPr>
          </a:p>
        </p:txBody>
      </p:sp>
      <p:sp>
        <p:nvSpPr>
          <p:cNvPr id="135" name="Google Shape;135;p13"/>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sz="2500">
                <a:latin typeface="Arial"/>
                <a:ea typeface="Arial"/>
                <a:cs typeface="Arial"/>
                <a:sym typeface="Arial"/>
              </a:rPr>
              <a:t>Relieve The Burden</a:t>
            </a:r>
            <a:endParaRPr b="1" sz="2500">
              <a:latin typeface="Arial"/>
              <a:ea typeface="Arial"/>
              <a:cs typeface="Arial"/>
              <a:sym typeface="Arial"/>
            </a:endParaRPr>
          </a:p>
        </p:txBody>
      </p:sp>
      <p:sp>
        <p:nvSpPr>
          <p:cNvPr id="141" name="Google Shape;141;p1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600">
                <a:latin typeface="Arial"/>
                <a:ea typeface="Arial"/>
                <a:cs typeface="Arial"/>
                <a:sym typeface="Arial"/>
              </a:rPr>
              <a:t>Even if you happen to know what you’re doing when it comes to accounting and bookkeeping, actually doing what is needed to get your books in order, while simultaneously running your business, managing your employees, and trying to juggle a social life is often not possible. By hiring professional accountant and bookkeeping services you get to relieve the burden from your own shoulders, or from the shoulders of the poor, unqualified soul that you placed in charge of trying to get your books in order.</a:t>
            </a:r>
            <a:endParaRPr sz="1600">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sz="2500">
                <a:latin typeface="Arial"/>
                <a:ea typeface="Arial"/>
                <a:cs typeface="Arial"/>
                <a:sym typeface="Arial"/>
              </a:rPr>
              <a:t>Understand Your Financial Situation</a:t>
            </a:r>
            <a:endParaRPr b="1" sz="2500">
              <a:latin typeface="Arial"/>
              <a:ea typeface="Arial"/>
              <a:cs typeface="Arial"/>
              <a:sym typeface="Arial"/>
            </a:endParaRPr>
          </a:p>
        </p:txBody>
      </p:sp>
      <p:sp>
        <p:nvSpPr>
          <p:cNvPr id="147" name="Google Shape;147;p1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600">
                <a:latin typeface="Arial"/>
                <a:ea typeface="Arial"/>
                <a:cs typeface="Arial"/>
                <a:sym typeface="Arial"/>
              </a:rPr>
              <a:t>Some people are just naturally better with numbers than others. If numbers aren’t your strong point then understanding how well, or how poorly, your small business is performing from a financial standpoint can be a little confusing. Even if your business is very small you will still have expenses and will need to know where your money is coming from, where it is going, and how much is left.</a:t>
            </a:r>
            <a:endParaRPr sz="1600">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sz="2500">
                <a:latin typeface="Arial"/>
                <a:ea typeface="Arial"/>
                <a:cs typeface="Arial"/>
                <a:sym typeface="Arial"/>
              </a:rPr>
              <a:t>Benefit From Business Advice</a:t>
            </a:r>
            <a:endParaRPr b="1" sz="2500">
              <a:latin typeface="Arial"/>
              <a:ea typeface="Arial"/>
              <a:cs typeface="Arial"/>
              <a:sym typeface="Arial"/>
            </a:endParaRPr>
          </a:p>
        </p:txBody>
      </p:sp>
      <p:sp>
        <p:nvSpPr>
          <p:cNvPr id="153" name="Google Shape;153;p16"/>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600">
                <a:latin typeface="Arial"/>
                <a:ea typeface="Arial"/>
                <a:cs typeface="Arial"/>
                <a:sym typeface="Arial"/>
              </a:rPr>
              <a:t>Another benefit of hiring professional accounting and bookkeeping services is the fact that by doing so your small business can actually benefit from their knowledge and advice. These professionals have been doing what they’ve been doing for a very long time, and have worked with all kinds of large and small businesses just like yours.</a:t>
            </a:r>
            <a:endParaRPr sz="1600">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7"/>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sz="2500">
                <a:latin typeface="Arial"/>
                <a:ea typeface="Arial"/>
                <a:cs typeface="Arial"/>
                <a:sym typeface="Arial"/>
              </a:rPr>
              <a:t>Make Better Accounting Decisions</a:t>
            </a:r>
            <a:endParaRPr b="1" sz="2500">
              <a:latin typeface="Arial"/>
              <a:ea typeface="Arial"/>
              <a:cs typeface="Arial"/>
              <a:sym typeface="Arial"/>
            </a:endParaRPr>
          </a:p>
        </p:txBody>
      </p:sp>
      <p:sp>
        <p:nvSpPr>
          <p:cNvPr id="159" name="Google Shape;159;p17"/>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600">
                <a:latin typeface="Arial"/>
                <a:ea typeface="Arial"/>
                <a:cs typeface="Arial"/>
                <a:sym typeface="Arial"/>
              </a:rPr>
              <a:t>Whether you’re just starting out or trying to get to the next level, you often reach critical junctures requiring sound business decisions. In many cases, these decisions benefit from the perspective of an accounting professional who knows you, your business, what you are trying to accomplish, and the lay of the land.</a:t>
            </a:r>
            <a:endParaRPr sz="1600">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8"/>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sz="2500">
                <a:latin typeface="Arial"/>
                <a:ea typeface="Arial"/>
                <a:cs typeface="Arial"/>
                <a:sym typeface="Arial"/>
              </a:rPr>
              <a:t>Reduce Tax Liability</a:t>
            </a:r>
            <a:endParaRPr b="1" sz="2500">
              <a:latin typeface="Arial"/>
              <a:ea typeface="Arial"/>
              <a:cs typeface="Arial"/>
              <a:sym typeface="Arial"/>
            </a:endParaRPr>
          </a:p>
        </p:txBody>
      </p:sp>
      <p:sp>
        <p:nvSpPr>
          <p:cNvPr id="165" name="Google Shape;165;p18"/>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600">
                <a:latin typeface="Arial"/>
                <a:ea typeface="Arial"/>
                <a:cs typeface="Arial"/>
                <a:sym typeface="Arial"/>
              </a:rPr>
              <a:t>Reducing tax liabilities is crucial for any growing business and means that you are keeping your finances on track and following the correct procedures to pay your taxes. A professional accountant saves your business from tax-related difficulties by performing their tasks optimally and can save you from troubles that accompany end-of-year challenges.</a:t>
            </a:r>
            <a:endParaRPr sz="1600">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sz="2500">
                <a:latin typeface="Arial"/>
                <a:ea typeface="Arial"/>
                <a:cs typeface="Arial"/>
                <a:sym typeface="Arial"/>
              </a:rPr>
              <a:t>Thanking You</a:t>
            </a:r>
            <a:endParaRPr b="1" sz="2500">
              <a:latin typeface="Arial"/>
              <a:ea typeface="Arial"/>
              <a:cs typeface="Arial"/>
              <a:sym typeface="Arial"/>
            </a:endParaRPr>
          </a:p>
        </p:txBody>
      </p:sp>
      <p:sp>
        <p:nvSpPr>
          <p:cNvPr id="171" name="Google Shape;171;p19"/>
          <p:cNvSpPr txBox="1"/>
          <p:nvPr>
            <p:ph idx="1" type="body"/>
          </p:nvPr>
        </p:nvSpPr>
        <p:spPr>
          <a:xfrm>
            <a:off x="1186950" y="1553425"/>
            <a:ext cx="76164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 sz="1600">
                <a:latin typeface="Arial"/>
                <a:ea typeface="Arial"/>
                <a:cs typeface="Arial"/>
                <a:sym typeface="Arial"/>
              </a:rPr>
              <a:t>Website:</a:t>
            </a:r>
            <a:r>
              <a:rPr lang="en"/>
              <a:t> </a:t>
            </a:r>
            <a:r>
              <a:rPr lang="en" sz="1600" u="sng">
                <a:solidFill>
                  <a:schemeClr val="hlink"/>
                </a:solidFill>
                <a:latin typeface="Arial"/>
                <a:ea typeface="Arial"/>
                <a:cs typeface="Arial"/>
                <a:sym typeface="Arial"/>
                <a:hlinkClick r:id="rId3"/>
              </a:rPr>
              <a:t>https://www.cheltenham-tax-accountants.co.uk/accountants-gloucester/</a:t>
            </a:r>
            <a:endParaRPr sz="160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