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4556711a46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4556711a46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4556711a46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4556711a46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4556711a46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4556711a46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4556711a46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4556711a46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4556711a46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4556711a46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4556711a46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4556711a46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3grouterstore.co.uk/4g-router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sz="4111"/>
              <a:t>Ways To Improve Your Wi-Fi Router Speed</a:t>
            </a:r>
            <a:endParaRPr b="1" sz="411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sz="3955">
                <a:latin typeface="Calibri"/>
                <a:ea typeface="Calibri"/>
                <a:cs typeface="Calibri"/>
                <a:sym typeface="Calibri"/>
              </a:rPr>
              <a:t>Automate A Reboot Schedule</a:t>
            </a:r>
            <a:endParaRPr b="1" sz="3955">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2300">
                <a:latin typeface="Calibri"/>
                <a:ea typeface="Calibri"/>
                <a:cs typeface="Calibri"/>
                <a:sym typeface="Calibri"/>
              </a:rPr>
              <a:t>Most newer routers don't need to be rebooted regularly. But as most people know, if you've ever run into a dead internet connection, rebooting your router is often all it takes to get you back up and running.</a:t>
            </a:r>
            <a:endParaRPr sz="23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900">
                <a:latin typeface="Calibri"/>
                <a:ea typeface="Calibri"/>
                <a:cs typeface="Calibri"/>
                <a:sym typeface="Calibri"/>
              </a:rPr>
              <a:t>Make Your Router Faster With A New Antenna</a:t>
            </a:r>
            <a:endParaRPr b="1" sz="2900">
              <a:latin typeface="Calibri"/>
              <a:ea typeface="Calibri"/>
              <a:cs typeface="Calibri"/>
              <a:sym typeface="Calibri"/>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2200">
                <a:latin typeface="Calibri"/>
                <a:ea typeface="Calibri"/>
                <a:cs typeface="Calibri"/>
                <a:sym typeface="Calibri"/>
              </a:rPr>
              <a:t>Plug-in range extenders are a bit more expensive, but they act as a powered antenna and wireless repeater in one. They can offer a significant improvement to homes with dead zones or signal degradation, but your mileage may vary.</a:t>
            </a:r>
            <a:endParaRPr sz="22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3400">
                <a:latin typeface="Calibri"/>
                <a:ea typeface="Calibri"/>
                <a:cs typeface="Calibri"/>
                <a:sym typeface="Calibri"/>
              </a:rPr>
              <a:t>Disable Older Wireless Protocols</a:t>
            </a:r>
            <a:endParaRPr b="1" sz="3400">
              <a:latin typeface="Calibri"/>
              <a:ea typeface="Calibri"/>
              <a:cs typeface="Calibri"/>
              <a:sym typeface="Calibri"/>
            </a:endParaRPr>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2100">
                <a:latin typeface="Calibri"/>
                <a:ea typeface="Calibri"/>
                <a:cs typeface="Calibri"/>
                <a:sym typeface="Calibri"/>
              </a:rPr>
              <a:t>Newer routers on the 802.11ax protocol offer capabilities far exceeding many ISPs' service offerings. While the router might be fast, many of your devices are probably using older protocols—such as 802.11b—which slows the entire network down as soon as this device connects. Ideally, you should remove any device you see using b or g protocols.</a:t>
            </a:r>
            <a:endParaRPr sz="21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3400">
                <a:latin typeface="Calibri"/>
                <a:ea typeface="Calibri"/>
                <a:cs typeface="Calibri"/>
                <a:sym typeface="Calibri"/>
              </a:rPr>
              <a:t>Change the Channel Width</a:t>
            </a:r>
            <a:endParaRPr b="1" sz="3400">
              <a:latin typeface="Calibri"/>
              <a:ea typeface="Calibri"/>
              <a:cs typeface="Calibri"/>
              <a:sym typeface="Calibri"/>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2200">
                <a:latin typeface="Calibri"/>
                <a:ea typeface="Calibri"/>
                <a:cs typeface="Calibri"/>
                <a:sym typeface="Calibri"/>
              </a:rPr>
              <a:t>The best router configuration for local speed often entails changing the channel width. The wider the width, the more older devices on older protocols will suffer from interference. You can even take it one step further by reading our article on channel bonding for Wi-Fi.</a:t>
            </a:r>
            <a:endParaRPr sz="22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3300">
                <a:latin typeface="Calibri"/>
                <a:ea typeface="Calibri"/>
                <a:cs typeface="Calibri"/>
                <a:sym typeface="Calibri"/>
              </a:rPr>
              <a:t>Keep Your Router Updated</a:t>
            </a:r>
            <a:endParaRPr b="1" sz="3300">
              <a:latin typeface="Calibri"/>
              <a:ea typeface="Calibri"/>
              <a:cs typeface="Calibri"/>
              <a:sym typeface="Calibri"/>
            </a:endParaRPr>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2200">
                <a:latin typeface="Calibri"/>
                <a:ea typeface="Calibri"/>
                <a:cs typeface="Calibri"/>
                <a:sym typeface="Calibri"/>
              </a:rPr>
              <a:t>Sure, the updates are normally security fixes, but they're not going to suddenly make your router blazing fast. However, every incremental gain can help. If you've not updated in a while, you might see more of a boost than you'd expect.</a:t>
            </a:r>
            <a:endParaRPr sz="22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3500">
                <a:latin typeface="Calibri"/>
                <a:ea typeface="Calibri"/>
                <a:cs typeface="Calibri"/>
                <a:sym typeface="Calibri"/>
              </a:rPr>
              <a:t>Thanking You</a:t>
            </a:r>
            <a:endParaRPr b="1" sz="3500">
              <a:latin typeface="Calibri"/>
              <a:ea typeface="Calibri"/>
              <a:cs typeface="Calibri"/>
              <a:sym typeface="Calibri"/>
            </a:endParaRPr>
          </a:p>
        </p:txBody>
      </p:sp>
      <p:sp>
        <p:nvSpPr>
          <p:cNvPr id="171" name="Google Shape;171;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sz="2700">
                <a:latin typeface="Calibri"/>
                <a:ea typeface="Calibri"/>
                <a:cs typeface="Calibri"/>
                <a:sym typeface="Calibri"/>
              </a:rPr>
              <a:t>Website:- </a:t>
            </a:r>
            <a:r>
              <a:rPr lang="en" sz="2100" u="sng">
                <a:solidFill>
                  <a:schemeClr val="hlink"/>
                </a:solidFill>
                <a:latin typeface="Calibri"/>
                <a:ea typeface="Calibri"/>
                <a:cs typeface="Calibri"/>
                <a:sym typeface="Calibri"/>
                <a:hlinkClick r:id="rId3"/>
              </a:rPr>
              <a:t>https://www.3grouterstore.co.uk/4g-routers/</a:t>
            </a:r>
            <a:endParaRPr b="1" sz="32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