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Montserrat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ontserrat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Lato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47927657d4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47927657d4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47927657d4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47927657d4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47927657d4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47927657d4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47927657d4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47927657d4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47927657d4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47927657d4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47927657d4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47927657d4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savagecabbage.co.uk/shop/cbd-oil-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4600">
                <a:latin typeface="Calibri"/>
                <a:ea typeface="Calibri"/>
                <a:cs typeface="Calibri"/>
                <a:sym typeface="Calibri"/>
              </a:rPr>
              <a:t>Things To Consider Before You Buy Something</a:t>
            </a:r>
            <a:endParaRPr b="1" sz="4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latin typeface="Calibri"/>
                <a:ea typeface="Calibri"/>
                <a:cs typeface="Calibri"/>
                <a:sym typeface="Calibri"/>
              </a:rPr>
              <a:t>Affordability</a:t>
            </a:r>
            <a:endParaRPr b="1" sz="4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In most cases, the primary factor that influences a buying decision is economical. Every buyer scrolls through his pocket to see if he actually can afford that thing to buy. Affordability is the basis of a purchasing decision. The wisdom behind this being you cannot purchase what you cannot afford.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latin typeface="Calibri"/>
                <a:ea typeface="Calibri"/>
                <a:cs typeface="Calibri"/>
                <a:sym typeface="Calibri"/>
              </a:rPr>
              <a:t>Need Recognition</a:t>
            </a:r>
            <a:endParaRPr b="1" sz="4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While it may be very accurate that people do sometimes buy things impulsively that they do not even need, but most of the time, a need pushes them to enter a store. Say, for example, you need to go out on a vacation for which you lack a backpack. So this inevitability to have a backpack will drag you straight to a relevant shop.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latin typeface="Calibri"/>
                <a:ea typeface="Calibri"/>
                <a:cs typeface="Calibri"/>
                <a:sym typeface="Calibri"/>
              </a:rPr>
              <a:t>Brand Repute</a:t>
            </a:r>
            <a:endParaRPr b="1" sz="4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Whenever we go shopping, it is our foremost attempt to bag the best available brand.  Why is that? Because the best manufacturer ensures the best and long-lasting product. But on the parallel, it is also due to the factor that the advertising policy of the brand is so enchanting that it makes you buy their products.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latin typeface="Calibri"/>
                <a:ea typeface="Calibri"/>
                <a:cs typeface="Calibri"/>
                <a:sym typeface="Calibri"/>
              </a:rPr>
              <a:t>Personal Preferences</a:t>
            </a:r>
            <a:endParaRPr b="1" sz="4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People usually buy things that they like. This factor of fondness varies from person to person. One person may want a product that another person may despise. For example, a stereotype has been established in our society that pink is a girly color. So boys usually do not buy clothes or other items painted pink.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latin typeface="Calibri"/>
                <a:ea typeface="Calibri"/>
                <a:cs typeface="Calibri"/>
                <a:sym typeface="Calibri"/>
              </a:rPr>
              <a:t>Product Quality</a:t>
            </a:r>
            <a:endParaRPr b="1" sz="4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It may be the most critical factor that people consider while buying a product. No one obviously would want a substandard or easily worn-out item. They even are willing to pay a bit higher than usual for a superior quality product. The product’s longevity is a significant inducing aspect that is generally brought into consideration while buying products.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latin typeface="Calibri"/>
                <a:ea typeface="Calibri"/>
                <a:cs typeface="Calibri"/>
                <a:sym typeface="Calibri"/>
              </a:rPr>
              <a:t>Thanking You</a:t>
            </a:r>
            <a:endParaRPr b="1" sz="4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3100">
                <a:latin typeface="Calibri"/>
                <a:ea typeface="Calibri"/>
                <a:cs typeface="Calibri"/>
                <a:sym typeface="Calibri"/>
              </a:rPr>
              <a:t>Website:- </a:t>
            </a:r>
            <a:r>
              <a:rPr lang="en" sz="2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https://savagecabbage.co.uk/shop/cbd-oil-uk/</a:t>
            </a:r>
            <a:endParaRPr b="1" sz="41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