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421f2f341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421f2f341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421f2f341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421f2f341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421f2f3412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421f2f3412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421f2f3412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421f2f3412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421f2f3412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421f2f3412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421f2f3412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421f2f3412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stretchitbodyjewellery.co.uk/collections/plug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latin typeface="Arial"/>
                <a:ea typeface="Arial"/>
                <a:cs typeface="Arial"/>
                <a:sym typeface="Arial"/>
              </a:rPr>
              <a:t>Benefits Of Ear Piercings</a:t>
            </a:r>
            <a:endParaRPr b="1">
              <a:latin typeface="Arial"/>
              <a:ea typeface="Arial"/>
              <a:cs typeface="Arial"/>
              <a:sym typeface="Arial"/>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340">
                <a:latin typeface="Arial"/>
                <a:ea typeface="Arial"/>
                <a:cs typeface="Arial"/>
                <a:sym typeface="Arial"/>
              </a:rPr>
              <a:t>Way Of Expressing One’s Culture</a:t>
            </a:r>
            <a:endParaRPr b="1" sz="3340">
              <a:latin typeface="Arial"/>
              <a:ea typeface="Arial"/>
              <a:cs typeface="Arial"/>
              <a:sym typeface="Arial"/>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000">
                <a:latin typeface="Arial"/>
                <a:ea typeface="Arial"/>
                <a:cs typeface="Arial"/>
                <a:sym typeface="Arial"/>
              </a:rPr>
              <a:t>Apart from being used as a method of passing a message about your beliefs, you can use it as a way of showing patriotism towards certain things in life. If ear piercings are a significant aspect of your culture, it will be best to show your love for them by having ear piercings.</a:t>
            </a:r>
            <a:endParaRPr sz="2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200">
                <a:latin typeface="Arial"/>
                <a:ea typeface="Arial"/>
                <a:cs typeface="Arial"/>
                <a:sym typeface="Arial"/>
              </a:rPr>
              <a:t>Spiritual And Astrological Benefits</a:t>
            </a:r>
            <a:endParaRPr b="1" sz="3200">
              <a:latin typeface="Arial"/>
              <a:ea typeface="Arial"/>
              <a:cs typeface="Arial"/>
              <a:sym typeface="Arial"/>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900">
                <a:latin typeface="Arial"/>
                <a:ea typeface="Arial"/>
                <a:cs typeface="Arial"/>
                <a:sym typeface="Arial"/>
              </a:rPr>
              <a:t>Ear piercing for male adults could be having a deep spiritual and astrological benefit. In some Asian cultures, the practice signified the opening of your inner ears. This means that one will be always ready to listen to the inner message about a particular concept.</a:t>
            </a:r>
            <a:endParaRPr sz="19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700">
                <a:latin typeface="Arial"/>
                <a:ea typeface="Arial"/>
                <a:cs typeface="Arial"/>
                <a:sym typeface="Arial"/>
              </a:rPr>
              <a:t>Helps With Digestion</a:t>
            </a:r>
            <a:endParaRPr b="1" sz="3700">
              <a:latin typeface="Arial"/>
              <a:ea typeface="Arial"/>
              <a:cs typeface="Arial"/>
              <a:sym typeface="Arial"/>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900">
                <a:latin typeface="Arial"/>
                <a:ea typeface="Arial"/>
                <a:cs typeface="Arial"/>
                <a:sym typeface="Arial"/>
              </a:rPr>
              <a:t>It is believed that some form of ear piercings for men helps to improve the body’s digestion system. It will improve the rate at which the nutrients are absorbed from the food and be utilized by the body. Some people believe that men with ear piercings tend to be strict on healthy eating. They are usually elective on the types of food that they eat based on their nutritional values.</a:t>
            </a:r>
            <a:endParaRPr sz="19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4000">
                <a:latin typeface="Arial"/>
                <a:ea typeface="Arial"/>
                <a:cs typeface="Arial"/>
                <a:sym typeface="Arial"/>
              </a:rPr>
              <a:t>Improves Focus</a:t>
            </a:r>
            <a:endParaRPr b="1" sz="4000">
              <a:latin typeface="Arial"/>
              <a:ea typeface="Arial"/>
              <a:cs typeface="Arial"/>
              <a:sym typeface="Arial"/>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900">
                <a:latin typeface="Arial"/>
                <a:ea typeface="Arial"/>
                <a:cs typeface="Arial"/>
                <a:sym typeface="Arial"/>
              </a:rPr>
              <a:t>Some traditions believe that ear piercing helps to improve a person’s vision in life.  It makes a man reason out issues more accurately. In some cultures, men with ear piercings are assumed to be more visionary. They are focused on their goals and pursue their passions to the fullest.</a:t>
            </a:r>
            <a:endParaRPr sz="19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500">
                <a:latin typeface="Arial"/>
                <a:ea typeface="Arial"/>
                <a:cs typeface="Arial"/>
                <a:sym typeface="Arial"/>
              </a:rPr>
              <a:t>A Sense Of Style And Fashion</a:t>
            </a:r>
            <a:endParaRPr b="1" sz="3500">
              <a:latin typeface="Arial"/>
              <a:ea typeface="Arial"/>
              <a:cs typeface="Arial"/>
              <a:sym typeface="Arial"/>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900">
                <a:latin typeface="Arial"/>
                <a:ea typeface="Arial"/>
                <a:cs typeface="Arial"/>
                <a:sym typeface="Arial"/>
              </a:rPr>
              <a:t>There is no doubt that some people look more stunning not only because of their physical appearance but also because of their ear piercings. This means that piercings can accentuate a man’s sense of style and fashion. As a man wearing your earrings can improve your self-image and earn you respect from a particular population. This benefit is quite common among celebrities as they are usually identified by the image that they project to the public.</a:t>
            </a:r>
            <a:endParaRPr sz="19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4000">
                <a:latin typeface="Arial"/>
                <a:ea typeface="Arial"/>
                <a:cs typeface="Arial"/>
                <a:sym typeface="Arial"/>
              </a:rPr>
              <a:t>Thanking You</a:t>
            </a:r>
            <a:endParaRPr b="1" sz="4000">
              <a:latin typeface="Arial"/>
              <a:ea typeface="Arial"/>
              <a:cs typeface="Arial"/>
              <a:sym typeface="Arial"/>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000">
                <a:latin typeface="Arial"/>
                <a:ea typeface="Arial"/>
                <a:cs typeface="Arial"/>
                <a:sym typeface="Arial"/>
              </a:rPr>
              <a:t>Website :-</a:t>
            </a:r>
            <a:r>
              <a:rPr b="1" lang="en" sz="1800">
                <a:latin typeface="Arial"/>
                <a:ea typeface="Arial"/>
                <a:cs typeface="Arial"/>
                <a:sym typeface="Arial"/>
              </a:rPr>
              <a:t> </a:t>
            </a:r>
            <a:r>
              <a:rPr lang="en" sz="1700" u="sng">
                <a:solidFill>
                  <a:schemeClr val="hlink"/>
                </a:solidFill>
                <a:latin typeface="Arial"/>
                <a:ea typeface="Arial"/>
                <a:cs typeface="Arial"/>
                <a:sym typeface="Arial"/>
                <a:hlinkClick r:id="rId3"/>
              </a:rPr>
              <a:t>https://www.stretchitbodyjewellery.co.uk/collections/plugs</a:t>
            </a:r>
            <a:endParaRPr b="1"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