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Lst>
  <p:sldSz cy="5143500" cx="9144000"/>
  <p:notesSz cx="6858000" cy="9144000"/>
  <p:embeddedFontLst>
    <p:embeddedFont>
      <p:font typeface="Montserrat"/>
      <p:regular r:id="rId13"/>
      <p:bold r:id="rId14"/>
      <p:italic r:id="rId15"/>
      <p:boldItalic r:id="rId16"/>
    </p:embeddedFont>
    <p:embeddedFont>
      <p:font typeface="Lato"/>
      <p:regular r:id="rId17"/>
      <p:bold r:id="rId18"/>
      <p:italic r:id="rId19"/>
      <p:boldItalic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Lato-boldItalic.fnt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Montserrat-regular.fntdata"/><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Montserrat-italic.fntdata"/><Relationship Id="rId14" Type="http://schemas.openxmlformats.org/officeDocument/2006/relationships/font" Target="fonts/Montserrat-bold.fntdata"/><Relationship Id="rId17" Type="http://schemas.openxmlformats.org/officeDocument/2006/relationships/font" Target="fonts/Lato-regular.fntdata"/><Relationship Id="rId16" Type="http://schemas.openxmlformats.org/officeDocument/2006/relationships/font" Target="fonts/Montserrat-boldItalic.fntdata"/><Relationship Id="rId5" Type="http://schemas.openxmlformats.org/officeDocument/2006/relationships/notesMaster" Target="notesMasters/notesMaster1.xml"/><Relationship Id="rId19" Type="http://schemas.openxmlformats.org/officeDocument/2006/relationships/font" Target="fonts/Lato-italic.fntdata"/><Relationship Id="rId6" Type="http://schemas.openxmlformats.org/officeDocument/2006/relationships/slide" Target="slides/slide1.xml"/><Relationship Id="rId18" Type="http://schemas.openxmlformats.org/officeDocument/2006/relationships/font" Target="fonts/Lato-bold.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g1298f0f6156_0_1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1298f0f6156_0_1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1298f0f6156_0_1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1298f0f6156_0_1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g1298f0f6156_0_1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g1298f0f6156_0_1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g1298f0f6156_0_1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g1298f0f6156_0_1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g1298f0f6156_0_1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2" name="Google Shape;162;g1298f0f6156_0_1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g1298f0f6156_0_1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8" name="Google Shape;168;g1298f0f6156_0_1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rot="5400000">
            <a:off x="7500300" y="505"/>
            <a:ext cx="1643700" cy="1643700"/>
          </a:xfrm>
          <a:prstGeom prst="diagStripe">
            <a:avLst>
              <a:gd fmla="val 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 name="Google Shape;11;p2"/>
          <p:cNvGrpSpPr/>
          <p:nvPr/>
        </p:nvGrpSpPr>
        <p:grpSpPr>
          <a:xfrm>
            <a:off x="0" y="490"/>
            <a:ext cx="5153705" cy="5134399"/>
            <a:chOff x="0" y="75"/>
            <a:chExt cx="5153705" cy="5152950"/>
          </a:xfrm>
        </p:grpSpPr>
        <p:sp>
          <p:nvSpPr>
            <p:cNvPr id="12" name="Google Shape;12;p2"/>
            <p:cNvSpPr/>
            <p:nvPr/>
          </p:nvSpPr>
          <p:spPr>
            <a:xfrm rot="-5400000">
              <a:off x="455" y="-225"/>
              <a:ext cx="5152800" cy="5153700"/>
            </a:xfrm>
            <a:prstGeom prst="diagStripe">
              <a:avLst>
                <a:gd fmla="val 5000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rot="-5400000">
              <a:off x="150" y="1145825"/>
              <a:ext cx="3996600" cy="3996900"/>
            </a:xfrm>
            <a:prstGeom prst="diagStripe">
              <a:avLst>
                <a:gd fmla="val 58774"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2"/>
            <p:cNvSpPr/>
            <p:nvPr/>
          </p:nvSpPr>
          <p:spPr>
            <a:xfrm rot="-5400000">
              <a:off x="1646" y="-75"/>
              <a:ext cx="2299800" cy="23001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2"/>
            <p:cNvSpPr/>
            <p:nvPr/>
          </p:nvSpPr>
          <p:spPr>
            <a:xfrm flipH="1">
              <a:off x="652821" y="590035"/>
              <a:ext cx="2300100" cy="2299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6" name="Google Shape;16;p2"/>
          <p:cNvSpPr txBox="1"/>
          <p:nvPr>
            <p:ph type="ctrTitle"/>
          </p:nvPr>
        </p:nvSpPr>
        <p:spPr>
          <a:xfrm>
            <a:off x="3537150" y="1578400"/>
            <a:ext cx="5017500" cy="1578900"/>
          </a:xfrm>
          <a:prstGeom prst="rect">
            <a:avLst/>
          </a:prstGeom>
        </p:spPr>
        <p:txBody>
          <a:bodyPr anchorCtr="0" anchor="t" bIns="91425" lIns="91425" spcFirstLastPara="1" rIns="91425" wrap="square" tIns="91425">
            <a:normAutofit/>
          </a:bodyPr>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p:txBody>
      </p:sp>
      <p:sp>
        <p:nvSpPr>
          <p:cNvPr id="17" name="Google Shape;17;p2"/>
          <p:cNvSpPr txBox="1"/>
          <p:nvPr>
            <p:ph idx="1" type="subTitle"/>
          </p:nvPr>
        </p:nvSpPr>
        <p:spPr>
          <a:xfrm>
            <a:off x="5083950" y="3924925"/>
            <a:ext cx="3470700" cy="5061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18" name="Google Shape;18;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105" name="Shape 105"/>
        <p:cNvGrpSpPr/>
        <p:nvPr/>
      </p:nvGrpSpPr>
      <p:grpSpPr>
        <a:xfrm>
          <a:off x="0" y="0"/>
          <a:ext cx="0" cy="0"/>
          <a:chOff x="0" y="0"/>
          <a:chExt cx="0" cy="0"/>
        </a:xfrm>
      </p:grpSpPr>
      <p:grpSp>
        <p:nvGrpSpPr>
          <p:cNvPr id="106" name="Google Shape;106;p11"/>
          <p:cNvGrpSpPr/>
          <p:nvPr/>
        </p:nvGrpSpPr>
        <p:grpSpPr>
          <a:xfrm>
            <a:off x="4406400" y="0"/>
            <a:ext cx="4737600" cy="5143065"/>
            <a:chOff x="4406400" y="0"/>
            <a:chExt cx="4737600" cy="5143065"/>
          </a:xfrm>
        </p:grpSpPr>
        <p:sp>
          <p:nvSpPr>
            <p:cNvPr id="107" name="Google Shape;107;p11"/>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11"/>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11"/>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11"/>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11"/>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11"/>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1"/>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1"/>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11"/>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11"/>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1"/>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1"/>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11"/>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11"/>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11"/>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11"/>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11"/>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11"/>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25" name="Google Shape;125;p11"/>
          <p:cNvSpPr txBox="1"/>
          <p:nvPr>
            <p:ph hasCustomPrompt="1" type="title"/>
          </p:nvPr>
        </p:nvSpPr>
        <p:spPr>
          <a:xfrm>
            <a:off x="823850" y="1284675"/>
            <a:ext cx="4776000" cy="1300800"/>
          </a:xfrm>
          <a:prstGeom prst="rect">
            <a:avLst/>
          </a:prstGeom>
        </p:spPr>
        <p:txBody>
          <a:bodyPr anchorCtr="0" anchor="t" bIns="91425" lIns="91425" spcFirstLastPara="1" rIns="91425" wrap="square" tIns="91425">
            <a:normAutofit/>
          </a:bodyPr>
          <a:lstStyle>
            <a:lvl1pPr lvl="0">
              <a:spcBef>
                <a:spcPts val="0"/>
              </a:spcBef>
              <a:spcAft>
                <a:spcPts val="0"/>
              </a:spcAft>
              <a:buSzPts val="8000"/>
              <a:buNone/>
              <a:defRPr sz="8000"/>
            </a:lvl1pPr>
            <a:lvl2pPr lvl="1">
              <a:spcBef>
                <a:spcPts val="0"/>
              </a:spcBef>
              <a:spcAft>
                <a:spcPts val="0"/>
              </a:spcAft>
              <a:buSzPts val="8000"/>
              <a:buNone/>
              <a:defRPr sz="8000"/>
            </a:lvl2pPr>
            <a:lvl3pPr lvl="2">
              <a:spcBef>
                <a:spcPts val="0"/>
              </a:spcBef>
              <a:spcAft>
                <a:spcPts val="0"/>
              </a:spcAft>
              <a:buSzPts val="8000"/>
              <a:buNone/>
              <a:defRPr sz="8000"/>
            </a:lvl3pPr>
            <a:lvl4pPr lvl="3">
              <a:spcBef>
                <a:spcPts val="0"/>
              </a:spcBef>
              <a:spcAft>
                <a:spcPts val="0"/>
              </a:spcAft>
              <a:buSzPts val="8000"/>
              <a:buNone/>
              <a:defRPr sz="8000"/>
            </a:lvl4pPr>
            <a:lvl5pPr lvl="4">
              <a:spcBef>
                <a:spcPts val="0"/>
              </a:spcBef>
              <a:spcAft>
                <a:spcPts val="0"/>
              </a:spcAft>
              <a:buSzPts val="8000"/>
              <a:buNone/>
              <a:defRPr sz="8000"/>
            </a:lvl5pPr>
            <a:lvl6pPr lvl="5">
              <a:spcBef>
                <a:spcPts val="0"/>
              </a:spcBef>
              <a:spcAft>
                <a:spcPts val="0"/>
              </a:spcAft>
              <a:buSzPts val="8000"/>
              <a:buNone/>
              <a:defRPr sz="8000"/>
            </a:lvl6pPr>
            <a:lvl7pPr lvl="6">
              <a:spcBef>
                <a:spcPts val="0"/>
              </a:spcBef>
              <a:spcAft>
                <a:spcPts val="0"/>
              </a:spcAft>
              <a:buSzPts val="8000"/>
              <a:buNone/>
              <a:defRPr sz="8000"/>
            </a:lvl7pPr>
            <a:lvl8pPr lvl="7">
              <a:spcBef>
                <a:spcPts val="0"/>
              </a:spcBef>
              <a:spcAft>
                <a:spcPts val="0"/>
              </a:spcAft>
              <a:buSzPts val="8000"/>
              <a:buNone/>
              <a:defRPr sz="8000"/>
            </a:lvl8pPr>
            <a:lvl9pPr lvl="8">
              <a:spcBef>
                <a:spcPts val="0"/>
              </a:spcBef>
              <a:spcAft>
                <a:spcPts val="0"/>
              </a:spcAft>
              <a:buSzPts val="8000"/>
              <a:buNone/>
              <a:defRPr sz="8000"/>
            </a:lvl9pPr>
          </a:lstStyle>
          <a:p>
            <a:r>
              <a:t>xx%</a:t>
            </a:r>
          </a:p>
        </p:txBody>
      </p:sp>
      <p:sp>
        <p:nvSpPr>
          <p:cNvPr id="126" name="Google Shape;126;p11"/>
          <p:cNvSpPr txBox="1"/>
          <p:nvPr>
            <p:ph idx="1" type="body"/>
          </p:nvPr>
        </p:nvSpPr>
        <p:spPr>
          <a:xfrm>
            <a:off x="823850" y="2643124"/>
            <a:ext cx="4776000" cy="12189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127" name="Google Shape;12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28" name="Shape 128"/>
        <p:cNvGrpSpPr/>
        <p:nvPr/>
      </p:nvGrpSpPr>
      <p:grpSpPr>
        <a:xfrm>
          <a:off x="0" y="0"/>
          <a:ext cx="0" cy="0"/>
          <a:chOff x="0" y="0"/>
          <a:chExt cx="0" cy="0"/>
        </a:xfrm>
      </p:grpSpPr>
      <p:sp>
        <p:nvSpPr>
          <p:cNvPr id="129" name="Google Shape;12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9" name="Shape 19"/>
        <p:cNvGrpSpPr/>
        <p:nvPr/>
      </p:nvGrpSpPr>
      <p:grpSpPr>
        <a:xfrm>
          <a:off x="0" y="0"/>
          <a:ext cx="0" cy="0"/>
          <a:chOff x="0" y="0"/>
          <a:chExt cx="0" cy="0"/>
        </a:xfrm>
      </p:grpSpPr>
      <p:grpSp>
        <p:nvGrpSpPr>
          <p:cNvPr id="20" name="Google Shape;20;p3"/>
          <p:cNvGrpSpPr/>
          <p:nvPr/>
        </p:nvGrpSpPr>
        <p:grpSpPr>
          <a:xfrm>
            <a:off x="4406400" y="0"/>
            <a:ext cx="4737600" cy="5143065"/>
            <a:chOff x="4406400" y="0"/>
            <a:chExt cx="4737600" cy="5143065"/>
          </a:xfrm>
        </p:grpSpPr>
        <p:sp>
          <p:nvSpPr>
            <p:cNvPr id="21" name="Google Shape;21;p3"/>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3"/>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3"/>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3"/>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3"/>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3"/>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3"/>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3"/>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 name="Google Shape;30;p3"/>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3"/>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3"/>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3"/>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3"/>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3"/>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 name="Google Shape;36;p3"/>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3"/>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3"/>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9" name="Google Shape;39;p3"/>
          <p:cNvSpPr txBox="1"/>
          <p:nvPr>
            <p:ph type="title"/>
          </p:nvPr>
        </p:nvSpPr>
        <p:spPr>
          <a:xfrm>
            <a:off x="823850" y="2053000"/>
            <a:ext cx="4587000" cy="1148700"/>
          </a:xfrm>
          <a:prstGeom prst="rect">
            <a:avLst/>
          </a:prstGeom>
        </p:spPr>
        <p:txBody>
          <a:bodyPr anchorCtr="0" anchor="ctr"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40" name="Google Shape;40;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41" name="Shape 41"/>
        <p:cNvGrpSpPr/>
        <p:nvPr/>
      </p:nvGrpSpPr>
      <p:grpSpPr>
        <a:xfrm>
          <a:off x="0" y="0"/>
          <a:ext cx="0" cy="0"/>
          <a:chOff x="0" y="0"/>
          <a:chExt cx="0" cy="0"/>
        </a:xfrm>
      </p:grpSpPr>
      <p:grpSp>
        <p:nvGrpSpPr>
          <p:cNvPr id="42" name="Google Shape;42;p4"/>
          <p:cNvGrpSpPr/>
          <p:nvPr/>
        </p:nvGrpSpPr>
        <p:grpSpPr>
          <a:xfrm>
            <a:off x="0" y="381001"/>
            <a:ext cx="1037850" cy="1016287"/>
            <a:chOff x="0" y="381001"/>
            <a:chExt cx="1037850" cy="1016287"/>
          </a:xfrm>
        </p:grpSpPr>
        <p:sp>
          <p:nvSpPr>
            <p:cNvPr id="43" name="Google Shape;43;p4"/>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4"/>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5" name="Google Shape;45;p4"/>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6" name="Google Shape;46;p4"/>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47" name="Google Shape;47;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48" name="Shape 48"/>
        <p:cNvGrpSpPr/>
        <p:nvPr/>
      </p:nvGrpSpPr>
      <p:grpSpPr>
        <a:xfrm>
          <a:off x="0" y="0"/>
          <a:ext cx="0" cy="0"/>
          <a:chOff x="0" y="0"/>
          <a:chExt cx="0" cy="0"/>
        </a:xfrm>
      </p:grpSpPr>
      <p:grpSp>
        <p:nvGrpSpPr>
          <p:cNvPr id="49" name="Google Shape;49;p5"/>
          <p:cNvGrpSpPr/>
          <p:nvPr/>
        </p:nvGrpSpPr>
        <p:grpSpPr>
          <a:xfrm>
            <a:off x="0" y="381001"/>
            <a:ext cx="1037850" cy="1016287"/>
            <a:chOff x="0" y="381001"/>
            <a:chExt cx="1037850" cy="1016287"/>
          </a:xfrm>
        </p:grpSpPr>
        <p:sp>
          <p:nvSpPr>
            <p:cNvPr id="50" name="Google Shape;50;p5"/>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5"/>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2" name="Google Shape;52;p5"/>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53" name="Google Shape;53;p5"/>
          <p:cNvSpPr txBox="1"/>
          <p:nvPr>
            <p:ph idx="1" type="body"/>
          </p:nvPr>
        </p:nvSpPr>
        <p:spPr>
          <a:xfrm>
            <a:off x="1297500" y="1567550"/>
            <a:ext cx="34032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4" name="Google Shape;54;p5"/>
          <p:cNvSpPr txBox="1"/>
          <p:nvPr>
            <p:ph idx="2" type="body"/>
          </p:nvPr>
        </p:nvSpPr>
        <p:spPr>
          <a:xfrm>
            <a:off x="4933221" y="1567550"/>
            <a:ext cx="34032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5" name="Google Shape;55;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6" name="Shape 56"/>
        <p:cNvGrpSpPr/>
        <p:nvPr/>
      </p:nvGrpSpPr>
      <p:grpSpPr>
        <a:xfrm>
          <a:off x="0" y="0"/>
          <a:ext cx="0" cy="0"/>
          <a:chOff x="0" y="0"/>
          <a:chExt cx="0" cy="0"/>
        </a:xfrm>
      </p:grpSpPr>
      <p:grpSp>
        <p:nvGrpSpPr>
          <p:cNvPr id="57" name="Google Shape;57;p6"/>
          <p:cNvGrpSpPr/>
          <p:nvPr/>
        </p:nvGrpSpPr>
        <p:grpSpPr>
          <a:xfrm>
            <a:off x="0" y="381001"/>
            <a:ext cx="1037850" cy="1016287"/>
            <a:chOff x="0" y="381001"/>
            <a:chExt cx="1037850" cy="1016287"/>
          </a:xfrm>
        </p:grpSpPr>
        <p:sp>
          <p:nvSpPr>
            <p:cNvPr id="58" name="Google Shape;58;p6"/>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6"/>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0" name="Google Shape;60;p6"/>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1" name="Google Shape;61;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2" name="Shape 62"/>
        <p:cNvGrpSpPr/>
        <p:nvPr/>
      </p:nvGrpSpPr>
      <p:grpSpPr>
        <a:xfrm>
          <a:off x="0" y="0"/>
          <a:ext cx="0" cy="0"/>
          <a:chOff x="0" y="0"/>
          <a:chExt cx="0" cy="0"/>
        </a:xfrm>
      </p:grpSpPr>
      <p:grpSp>
        <p:nvGrpSpPr>
          <p:cNvPr id="63" name="Google Shape;63;p7"/>
          <p:cNvGrpSpPr/>
          <p:nvPr/>
        </p:nvGrpSpPr>
        <p:grpSpPr>
          <a:xfrm>
            <a:off x="0" y="381001"/>
            <a:ext cx="1037850" cy="1016287"/>
            <a:chOff x="0" y="381001"/>
            <a:chExt cx="1037850" cy="1016287"/>
          </a:xfrm>
        </p:grpSpPr>
        <p:sp>
          <p:nvSpPr>
            <p:cNvPr id="64" name="Google Shape;64;p7"/>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7"/>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6" name="Google Shape;66;p7"/>
          <p:cNvSpPr txBox="1"/>
          <p:nvPr>
            <p:ph type="title"/>
          </p:nvPr>
        </p:nvSpPr>
        <p:spPr>
          <a:xfrm>
            <a:off x="1297500" y="393750"/>
            <a:ext cx="3798900" cy="1493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7" name="Google Shape;67;p7"/>
          <p:cNvSpPr txBox="1"/>
          <p:nvPr>
            <p:ph idx="1" type="body"/>
          </p:nvPr>
        </p:nvSpPr>
        <p:spPr>
          <a:xfrm>
            <a:off x="1297500" y="1972550"/>
            <a:ext cx="3798900" cy="24159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8" name="Google Shape;68;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69" name="Shape 69"/>
        <p:cNvGrpSpPr/>
        <p:nvPr/>
      </p:nvGrpSpPr>
      <p:grpSpPr>
        <a:xfrm>
          <a:off x="0" y="0"/>
          <a:ext cx="0" cy="0"/>
          <a:chOff x="0" y="0"/>
          <a:chExt cx="0" cy="0"/>
        </a:xfrm>
      </p:grpSpPr>
      <p:grpSp>
        <p:nvGrpSpPr>
          <p:cNvPr id="70" name="Google Shape;70;p8"/>
          <p:cNvGrpSpPr/>
          <p:nvPr/>
        </p:nvGrpSpPr>
        <p:grpSpPr>
          <a:xfrm>
            <a:off x="4406400" y="0"/>
            <a:ext cx="4737600" cy="5143500"/>
            <a:chOff x="4406400" y="0"/>
            <a:chExt cx="4737600" cy="5143500"/>
          </a:xfrm>
        </p:grpSpPr>
        <p:sp>
          <p:nvSpPr>
            <p:cNvPr id="71" name="Google Shape;71;p8"/>
            <p:cNvSpPr/>
            <p:nvPr/>
          </p:nvSpPr>
          <p:spPr>
            <a:xfrm rot="5400000">
              <a:off x="4407900" y="-1500"/>
              <a:ext cx="47346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8"/>
            <p:cNvSpPr/>
            <p:nvPr/>
          </p:nvSpPr>
          <p:spPr>
            <a:xfrm rot="5400000">
              <a:off x="4840825" y="6000"/>
              <a:ext cx="42987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8"/>
            <p:cNvSpPr/>
            <p:nvPr/>
          </p:nvSpPr>
          <p:spPr>
            <a:xfrm rot="-5400000">
              <a:off x="5618399" y="123664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8"/>
            <p:cNvSpPr/>
            <p:nvPr/>
          </p:nvSpPr>
          <p:spPr>
            <a:xfrm flipH="1">
              <a:off x="5849857" y="144407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8"/>
            <p:cNvSpPr/>
            <p:nvPr/>
          </p:nvSpPr>
          <p:spPr>
            <a:xfrm rot="-5400000">
              <a:off x="5987081" y="246974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8"/>
            <p:cNvSpPr/>
            <p:nvPr/>
          </p:nvSpPr>
          <p:spPr>
            <a:xfrm flipH="1">
              <a:off x="6222115" y="2677179"/>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8"/>
            <p:cNvSpPr/>
            <p:nvPr/>
          </p:nvSpPr>
          <p:spPr>
            <a:xfrm rot="-5400000">
              <a:off x="6675341" y="186224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8"/>
            <p:cNvSpPr/>
            <p:nvPr/>
          </p:nvSpPr>
          <p:spPr>
            <a:xfrm flipH="1">
              <a:off x="6908099" y="2069680"/>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8"/>
            <p:cNvSpPr/>
            <p:nvPr/>
          </p:nvSpPr>
          <p:spPr>
            <a:xfrm rot="-5400000">
              <a:off x="6861141" y="247808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8"/>
            <p:cNvSpPr/>
            <p:nvPr/>
          </p:nvSpPr>
          <p:spPr>
            <a:xfrm flipH="1">
              <a:off x="7965266" y="269319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8"/>
            <p:cNvSpPr/>
            <p:nvPr/>
          </p:nvSpPr>
          <p:spPr>
            <a:xfrm flipH="1">
              <a:off x="8145082" y="330903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8"/>
            <p:cNvSpPr/>
            <p:nvPr/>
          </p:nvSpPr>
          <p:spPr>
            <a:xfrm rot="-5400000">
              <a:off x="7047599" y="309534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8"/>
            <p:cNvSpPr/>
            <p:nvPr/>
          </p:nvSpPr>
          <p:spPr>
            <a:xfrm flipH="1">
              <a:off x="7276649" y="330278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8"/>
            <p:cNvSpPr/>
            <p:nvPr/>
          </p:nvSpPr>
          <p:spPr>
            <a:xfrm rot="-5400000">
              <a:off x="7227414" y="3711189"/>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8"/>
            <p:cNvSpPr/>
            <p:nvPr/>
          </p:nvSpPr>
          <p:spPr>
            <a:xfrm flipH="1">
              <a:off x="7462448" y="391862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8"/>
            <p:cNvSpPr/>
            <p:nvPr/>
          </p:nvSpPr>
          <p:spPr>
            <a:xfrm rot="-5400000">
              <a:off x="8102491" y="37188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8"/>
            <p:cNvSpPr/>
            <p:nvPr/>
          </p:nvSpPr>
          <p:spPr>
            <a:xfrm flipH="1">
              <a:off x="8334533" y="392629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8"/>
            <p:cNvSpPr/>
            <p:nvPr/>
          </p:nvSpPr>
          <p:spPr>
            <a:xfrm rot="-5400000">
              <a:off x="8288290" y="433470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9" name="Google Shape;89;p8"/>
          <p:cNvSpPr txBox="1"/>
          <p:nvPr>
            <p:ph type="title"/>
          </p:nvPr>
        </p:nvSpPr>
        <p:spPr>
          <a:xfrm>
            <a:off x="823850" y="866775"/>
            <a:ext cx="4587000" cy="3521100"/>
          </a:xfrm>
          <a:prstGeom prst="rect">
            <a:avLst/>
          </a:prstGeom>
        </p:spPr>
        <p:txBody>
          <a:bodyPr anchorCtr="0" anchor="ctr"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90" name="Google Shape;90;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91" name="Shape 91"/>
        <p:cNvGrpSpPr/>
        <p:nvPr/>
      </p:nvGrpSpPr>
      <p:grpSpPr>
        <a:xfrm>
          <a:off x="0" y="0"/>
          <a:ext cx="0" cy="0"/>
          <a:chOff x="0" y="0"/>
          <a:chExt cx="0" cy="0"/>
        </a:xfrm>
      </p:grpSpPr>
      <p:grpSp>
        <p:nvGrpSpPr>
          <p:cNvPr id="92" name="Google Shape;92;p9"/>
          <p:cNvGrpSpPr/>
          <p:nvPr/>
        </p:nvGrpSpPr>
        <p:grpSpPr>
          <a:xfrm>
            <a:off x="0" y="381001"/>
            <a:ext cx="1037850" cy="1016287"/>
            <a:chOff x="0" y="381001"/>
            <a:chExt cx="1037850" cy="1016287"/>
          </a:xfrm>
        </p:grpSpPr>
        <p:sp>
          <p:nvSpPr>
            <p:cNvPr id="93" name="Google Shape;93;p9"/>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9"/>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5" name="Google Shape;95;p9"/>
          <p:cNvSpPr txBox="1"/>
          <p:nvPr>
            <p:ph type="title"/>
          </p:nvPr>
        </p:nvSpPr>
        <p:spPr>
          <a:xfrm>
            <a:off x="1297500" y="1658325"/>
            <a:ext cx="3036300" cy="17517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96" name="Google Shape;96;p9"/>
          <p:cNvSpPr txBox="1"/>
          <p:nvPr>
            <p:ph idx="1" type="subTitle"/>
          </p:nvPr>
        </p:nvSpPr>
        <p:spPr>
          <a:xfrm>
            <a:off x="1297500" y="3538000"/>
            <a:ext cx="3036300" cy="5061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97" name="Google Shape;97;p9"/>
          <p:cNvSpPr txBox="1"/>
          <p:nvPr>
            <p:ph idx="2" type="body"/>
          </p:nvPr>
        </p:nvSpPr>
        <p:spPr>
          <a:xfrm>
            <a:off x="4648200" y="1696600"/>
            <a:ext cx="3676800" cy="2347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98" name="Google Shape;98;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99" name="Shape 99"/>
        <p:cNvGrpSpPr/>
        <p:nvPr/>
      </p:nvGrpSpPr>
      <p:grpSpPr>
        <a:xfrm>
          <a:off x="0" y="0"/>
          <a:ext cx="0" cy="0"/>
          <a:chOff x="0" y="0"/>
          <a:chExt cx="0" cy="0"/>
        </a:xfrm>
      </p:grpSpPr>
      <p:grpSp>
        <p:nvGrpSpPr>
          <p:cNvPr id="100" name="Google Shape;100;p10"/>
          <p:cNvGrpSpPr/>
          <p:nvPr/>
        </p:nvGrpSpPr>
        <p:grpSpPr>
          <a:xfrm>
            <a:off x="0" y="4128572"/>
            <a:ext cx="698925" cy="684657"/>
            <a:chOff x="0" y="3785672"/>
            <a:chExt cx="698925" cy="684657"/>
          </a:xfrm>
        </p:grpSpPr>
        <p:sp>
          <p:nvSpPr>
            <p:cNvPr id="101" name="Google Shape;101;p10"/>
            <p:cNvSpPr/>
            <p:nvPr/>
          </p:nvSpPr>
          <p:spPr>
            <a:xfrm rot="-5400000">
              <a:off x="0" y="3785672"/>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10"/>
            <p:cNvSpPr/>
            <p:nvPr/>
          </p:nvSpPr>
          <p:spPr>
            <a:xfrm flipH="1">
              <a:off x="154125" y="3925529"/>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3" name="Google Shape;103;p10"/>
          <p:cNvSpPr txBox="1"/>
          <p:nvPr>
            <p:ph idx="1" type="body"/>
          </p:nvPr>
        </p:nvSpPr>
        <p:spPr>
          <a:xfrm>
            <a:off x="812725" y="4305375"/>
            <a:ext cx="6936000" cy="523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300"/>
              <a:buNone/>
              <a:defRPr/>
            </a:lvl1pPr>
          </a:lstStyle>
          <a:p/>
        </p:txBody>
      </p:sp>
      <p:sp>
        <p:nvSpPr>
          <p:cNvPr id="104" name="Google Shape;104;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focus">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1pPr>
            <a:lvl2pPr lvl="1">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2pPr>
            <a:lvl3pPr lvl="2">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3pPr>
            <a:lvl4pPr lvl="3">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4pPr>
            <a:lvl5pPr lvl="4">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5pPr>
            <a:lvl6pPr lvl="5">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6pPr>
            <a:lvl7pPr lvl="6">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7pPr>
            <a:lvl8pPr lvl="7">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8pPr>
            <a:lvl9pPr lvl="8">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lt1"/>
              </a:buClr>
              <a:buSzPts val="1300"/>
              <a:buFont typeface="Lato"/>
              <a:buChar char="●"/>
              <a:defRPr sz="1300">
                <a:solidFill>
                  <a:schemeClr val="lt1"/>
                </a:solidFill>
                <a:latin typeface="Lato"/>
                <a:ea typeface="Lato"/>
                <a:cs typeface="Lato"/>
                <a:sym typeface="Lato"/>
              </a:defRPr>
            </a:lvl1pPr>
            <a:lvl2pPr indent="-298450" lvl="1" marL="9144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2pPr>
            <a:lvl3pPr indent="-298450" lvl="2" marL="13716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3pPr>
            <a:lvl4pPr indent="-298450" lvl="3" marL="18288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4pPr>
            <a:lvl5pPr indent="-298450" lvl="4" marL="22860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5pPr>
            <a:lvl6pPr indent="-298450" lvl="5" marL="27432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6pPr>
            <a:lvl7pPr indent="-298450" lvl="6" marL="32004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7pPr>
            <a:lvl8pPr indent="-298450" lvl="7" marL="36576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8pPr>
            <a:lvl9pPr indent="-298450" lvl="8" marL="41148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lt1"/>
                </a:solidFill>
                <a:latin typeface="Lato"/>
                <a:ea typeface="Lato"/>
                <a:cs typeface="Lato"/>
                <a:sym typeface="Lato"/>
              </a:defRPr>
            </a:lvl1pPr>
            <a:lvl2pPr lvl="1" algn="r">
              <a:buNone/>
              <a:defRPr sz="1000">
                <a:solidFill>
                  <a:schemeClr val="lt1"/>
                </a:solidFill>
                <a:latin typeface="Lato"/>
                <a:ea typeface="Lato"/>
                <a:cs typeface="Lato"/>
                <a:sym typeface="Lato"/>
              </a:defRPr>
            </a:lvl2pPr>
            <a:lvl3pPr lvl="2" algn="r">
              <a:buNone/>
              <a:defRPr sz="1000">
                <a:solidFill>
                  <a:schemeClr val="lt1"/>
                </a:solidFill>
                <a:latin typeface="Lato"/>
                <a:ea typeface="Lato"/>
                <a:cs typeface="Lato"/>
                <a:sym typeface="Lato"/>
              </a:defRPr>
            </a:lvl3pPr>
            <a:lvl4pPr lvl="3" algn="r">
              <a:buNone/>
              <a:defRPr sz="1000">
                <a:solidFill>
                  <a:schemeClr val="lt1"/>
                </a:solidFill>
                <a:latin typeface="Lato"/>
                <a:ea typeface="Lato"/>
                <a:cs typeface="Lato"/>
                <a:sym typeface="Lato"/>
              </a:defRPr>
            </a:lvl4pPr>
            <a:lvl5pPr lvl="4" algn="r">
              <a:buNone/>
              <a:defRPr sz="1000">
                <a:solidFill>
                  <a:schemeClr val="lt1"/>
                </a:solidFill>
                <a:latin typeface="Lato"/>
                <a:ea typeface="Lato"/>
                <a:cs typeface="Lato"/>
                <a:sym typeface="Lato"/>
              </a:defRPr>
            </a:lvl5pPr>
            <a:lvl6pPr lvl="5" algn="r">
              <a:buNone/>
              <a:defRPr sz="1000">
                <a:solidFill>
                  <a:schemeClr val="lt1"/>
                </a:solidFill>
                <a:latin typeface="Lato"/>
                <a:ea typeface="Lato"/>
                <a:cs typeface="Lato"/>
                <a:sym typeface="Lato"/>
              </a:defRPr>
            </a:lvl6pPr>
            <a:lvl7pPr lvl="6" algn="r">
              <a:buNone/>
              <a:defRPr sz="1000">
                <a:solidFill>
                  <a:schemeClr val="lt1"/>
                </a:solidFill>
                <a:latin typeface="Lato"/>
                <a:ea typeface="Lato"/>
                <a:cs typeface="Lato"/>
                <a:sym typeface="Lato"/>
              </a:defRPr>
            </a:lvl7pPr>
            <a:lvl8pPr lvl="7" algn="r">
              <a:buNone/>
              <a:defRPr sz="1000">
                <a:solidFill>
                  <a:schemeClr val="lt1"/>
                </a:solidFill>
                <a:latin typeface="Lato"/>
                <a:ea typeface="Lato"/>
                <a:cs typeface="Lato"/>
                <a:sym typeface="Lato"/>
              </a:defRPr>
            </a:lvl8pPr>
            <a:lvl9pPr lvl="8" algn="r">
              <a:buNone/>
              <a:defRPr sz="1000">
                <a:solidFill>
                  <a:schemeClr val="l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hyperlink" Target="https://theexecutivecarservice.com/"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13"/>
          <p:cNvSpPr txBox="1"/>
          <p:nvPr>
            <p:ph type="ctrTitle"/>
          </p:nvPr>
        </p:nvSpPr>
        <p:spPr>
          <a:xfrm>
            <a:off x="2964050" y="1578400"/>
            <a:ext cx="5590500" cy="19038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b="1" lang="en-GB"/>
              <a:t>Advantages Of Hiring A Chauffeur Service</a:t>
            </a:r>
            <a:endParaRPr b="1"/>
          </a:p>
        </p:txBody>
      </p:sp>
      <p:sp>
        <p:nvSpPr>
          <p:cNvPr id="135" name="Google Shape;135;p13"/>
          <p:cNvSpPr txBox="1"/>
          <p:nvPr>
            <p:ph idx="1" type="subTitle"/>
          </p:nvPr>
        </p:nvSpPr>
        <p:spPr>
          <a:xfrm>
            <a:off x="5083950" y="3924925"/>
            <a:ext cx="3470700" cy="506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a:t>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14"/>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a:t>Time</a:t>
            </a:r>
            <a:endParaRPr/>
          </a:p>
        </p:txBody>
      </p:sp>
      <p:sp>
        <p:nvSpPr>
          <p:cNvPr id="141" name="Google Shape;141;p14"/>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just">
              <a:spcBef>
                <a:spcPts val="0"/>
              </a:spcBef>
              <a:spcAft>
                <a:spcPts val="0"/>
              </a:spcAft>
              <a:buNone/>
            </a:pPr>
            <a:r>
              <a:rPr lang="en-GB"/>
              <a:t>A great saving of time is one of the advantages most repeated by the majority of customers who opt for this type of service. There is nothing like calling an exclusive vehicle company with a driver to indicate a date and time for pick up and that they are always extremely punctual.</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15"/>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a:t>Comfort</a:t>
            </a:r>
            <a:endParaRPr/>
          </a:p>
        </p:txBody>
      </p:sp>
      <p:sp>
        <p:nvSpPr>
          <p:cNvPr id="147" name="Google Shape;147;p15"/>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just">
              <a:spcBef>
                <a:spcPts val="0"/>
              </a:spcBef>
              <a:spcAft>
                <a:spcPts val="0"/>
              </a:spcAft>
              <a:buNone/>
            </a:pPr>
            <a:r>
              <a:rPr lang="en-GB"/>
              <a:t>Both cars and coaches have ample space to ensure the greatest comfort for travelers. They will be able to adjust their seats in such a way that when they go down they do not suffer any pain in their joints.</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16"/>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a:t>Professionalism</a:t>
            </a:r>
            <a:endParaRPr/>
          </a:p>
        </p:txBody>
      </p:sp>
      <p:sp>
        <p:nvSpPr>
          <p:cNvPr id="153" name="Google Shape;153;p16"/>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just">
              <a:spcBef>
                <a:spcPts val="0"/>
              </a:spcBef>
              <a:spcAft>
                <a:spcPts val="0"/>
              </a:spcAft>
              <a:buNone/>
            </a:pPr>
            <a:r>
              <a:rPr lang="en-GB"/>
              <a:t>We are specialized in this type of service and we have driving professionals. All of them have a long history in this sector and are used to treating all their clients delicately.</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17"/>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a:t>Availability</a:t>
            </a:r>
            <a:endParaRPr/>
          </a:p>
        </p:txBody>
      </p:sp>
      <p:sp>
        <p:nvSpPr>
          <p:cNvPr id="159" name="Google Shape;159;p17"/>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just">
              <a:spcBef>
                <a:spcPts val="0"/>
              </a:spcBef>
              <a:spcAft>
                <a:spcPts val="0"/>
              </a:spcAft>
              <a:buNone/>
            </a:pPr>
            <a:r>
              <a:rPr lang="en-GB"/>
              <a:t>These drivers will always be ready to take you wherever you need it at any time of the day. The only essential requirement is only to reserve it as far in advance as possible.</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p18"/>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a:t>Additional Services</a:t>
            </a:r>
            <a:endParaRPr/>
          </a:p>
        </p:txBody>
      </p:sp>
      <p:sp>
        <p:nvSpPr>
          <p:cNvPr id="165" name="Google Shape;165;p18"/>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By hiring the Executive Chauffeur Service you can always add another series of positive values. They guarantee the highest confidentiality and give you all kinds of useful details about the city to which you are transferring.</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19"/>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a:t>Thankyou</a:t>
            </a:r>
            <a:endParaRPr/>
          </a:p>
        </p:txBody>
      </p:sp>
      <p:sp>
        <p:nvSpPr>
          <p:cNvPr id="171" name="Google Shape;171;p19"/>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b="1" lang="en-GB" sz="2300">
                <a:solidFill>
                  <a:srgbClr val="FF9900"/>
                </a:solidFill>
              </a:rPr>
              <a:t>Website:</a:t>
            </a:r>
            <a:r>
              <a:rPr b="1" lang="en-GB" sz="2300"/>
              <a:t> </a:t>
            </a:r>
            <a:r>
              <a:rPr b="1" lang="en-GB" sz="2300">
                <a:solidFill>
                  <a:schemeClr val="hlink"/>
                </a:solidFill>
                <a:uFill>
                  <a:noFill/>
                </a:uFill>
                <a:hlinkClick r:id="rId3"/>
              </a:rPr>
              <a:t>https://theexecutivecarservice.com/</a:t>
            </a:r>
            <a:endParaRPr b="1" sz="2300"/>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Focus">
  <a:themeElements>
    <a:clrScheme name="Focus">
      <a:dk1>
        <a:srgbClr val="1B212C"/>
      </a:dk1>
      <a:lt1>
        <a:srgbClr val="FFFFFF"/>
      </a:lt1>
      <a:dk2>
        <a:srgbClr val="D9D9D9"/>
      </a:dk2>
      <a:lt2>
        <a:srgbClr val="82C7A5"/>
      </a:lt2>
      <a:accent1>
        <a:srgbClr val="0145AC"/>
      </a:accent1>
      <a:accent2>
        <a:srgbClr val="EECE1A"/>
      </a:accent2>
      <a:accent3>
        <a:srgbClr val="4E5567"/>
      </a:accent3>
      <a:accent4>
        <a:srgbClr val="F4D6AD"/>
      </a:accent4>
      <a:accent5>
        <a:srgbClr val="7890CD"/>
      </a:accent5>
      <a:accent6>
        <a:srgbClr val="F15E22"/>
      </a:accent6>
      <a:hlink>
        <a:srgbClr val="7890CD"/>
      </a:hlink>
      <a:folHlink>
        <a:srgbClr val="7890C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