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0f9515dce3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0f9515dce3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0f9515dce3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0f9515dce3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0f9515dce3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f9515dce3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f9515dce3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0f9515dce3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0f9515dce3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0f9515dce3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0f9515dce3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0f9515dce3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0f9515dce3_0_4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0f9515dce3_0_4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esellhomes.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91350" y="991350"/>
            <a:ext cx="5361300" cy="2741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n-GB" sz="4244"/>
              <a:t>Luxury Home Buying Tips You Need To Know</a:t>
            </a:r>
            <a:endParaRPr/>
          </a:p>
        </p:txBody>
      </p:sp>
      <p:sp>
        <p:nvSpPr>
          <p:cNvPr id="129" name="Google Shape;129;p13"/>
          <p:cNvSpPr txBox="1"/>
          <p:nvPr>
            <p:ph idx="1" type="subTitle"/>
          </p:nvPr>
        </p:nvSpPr>
        <p:spPr>
          <a:xfrm rot="10800000">
            <a:off x="1827725" y="3573875"/>
            <a:ext cx="4014900" cy="431100"/>
          </a:xfrm>
          <a:prstGeom prst="rect">
            <a:avLst/>
          </a:prstGeom>
        </p:spPr>
        <p:txBody>
          <a:bodyPr anchorCtr="0" anchor="t" bIns="91425" lIns="91425" spcFirstLastPara="1" rIns="91425" wrap="square" tIns="91425">
            <a:spAutoFit/>
          </a:bodyPr>
          <a:lstStyle/>
          <a:p>
            <a:pPr indent="0" lvl="0" marL="0" rtl="0" algn="l">
              <a:spcBef>
                <a:spcPts val="0"/>
              </a:spcBef>
              <a:spcAft>
                <a:spcPts val="0"/>
              </a:spcAft>
              <a:buNone/>
            </a:pPr>
            <a:r>
              <a:rPr lang="en-GB"/>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Understanding The Real Estate Buying Process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5" name="Google Shape;135;p14"/>
          <p:cNvSpPr txBox="1"/>
          <p:nvPr>
            <p:ph idx="1" type="body"/>
          </p:nvPr>
        </p:nvSpPr>
        <p:spPr>
          <a:xfrm>
            <a:off x="819150" y="1990725"/>
            <a:ext cx="7505700" cy="281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Doing ground research before investing can help you save your money, time, and unnecessarily stressful. Making hasty decisions without actually understanding the market can leave you with remorse. The very first thing you need to keep in mind before buying a luxury home is that the audience looking for a luxury home is very less and there is a cut down in the competition already.</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Know Your Neighborhood</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1" name="Google Shape;141;p15"/>
          <p:cNvSpPr txBox="1"/>
          <p:nvPr>
            <p:ph idx="1" type="body"/>
          </p:nvPr>
        </p:nvSpPr>
        <p:spPr>
          <a:xfrm>
            <a:off x="819150" y="1990725"/>
            <a:ext cx="7505700" cy="25935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Location plays a very important role when you are buying a luxury home. The infrastructure around a property determines the value of land and its returns in the future. It is important to have a great infrastructure that includes educational institutions, multi-facility hospitals, entertainment hubs, Banks, ATMs, five-star hotels, and restaurants.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Get Your Priorities Right</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7" name="Google Shape;147;p16"/>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When you know your priorities, you will understand what exactly to look for. Everyone has different priorities and interests; this can help you narrow down your options and avoid confusion. When you are deciding, keep your emotions at bay so that there is no kind of confusion or conflict with yourself.</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Understand Your Financing Options</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53" name="Google Shape;153;p17"/>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The first and foremost step is to set up your budget so you will not overspend or underspend. If you are planning to take a home loan, make sure you understand all the terms and conditions. There are many types of loans available, pick the one that you are comfortable with. But if you are looking forward to buying a house using your savings, make sure you don’t spend your entire savings on buying your house.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Patience Is The Key</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b="1"/>
          </a:p>
        </p:txBody>
      </p:sp>
      <p:sp>
        <p:nvSpPr>
          <p:cNvPr id="159" name="Google Shape;159;p18"/>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Patience is key when you are looking for a high-end home. Making hasty decisions can fail you bitterly especially when you are investing such a large lump sum amount. Go through a lot of properties, do not choose any property at the first glance.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845600"/>
            <a:ext cx="7505700" cy="9546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GB"/>
              <a:t>Look For High Resale Value</a:t>
            </a:r>
            <a:endParaRPr b="1"/>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65" name="Google Shape;165;p19"/>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GB"/>
              <a:t>When you buy a luxury home, make sure the land has high resale value. High resale value should be your mantra for any home not just high-end luxury homes. You should be able to recover more from the investment you have made.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4200"/>
              <a:t>Thankyou</a:t>
            </a:r>
            <a:endParaRPr b="1" sz="4200"/>
          </a:p>
        </p:txBody>
      </p:sp>
      <p:sp>
        <p:nvSpPr>
          <p:cNvPr id="171" name="Google Shape;171;p20"/>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GB" sz="1600"/>
              <a:t>     Website: </a:t>
            </a:r>
            <a:r>
              <a:rPr b="1" lang="en-GB" sz="1600" u="sng">
                <a:solidFill>
                  <a:schemeClr val="hlink"/>
                </a:solidFill>
                <a:hlinkClick r:id="rId3"/>
              </a:rPr>
              <a:t>https://wesellhomes.es</a:t>
            </a:r>
            <a:endParaRPr b="1" sz="1600">
              <a:solidFill>
                <a:srgbClr val="38761D"/>
              </a:solidFill>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