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Old Standard TT"/>
      <p:regular r:id="rId13"/>
      <p:bold r:id="rId14"/>
      <p: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OldStandardTT-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ldStandardTT-italic.fntdata"/><Relationship Id="rId14" Type="http://schemas.openxmlformats.org/officeDocument/2006/relationships/font" Target="fonts/OldStandardTT-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109c5df720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109c5df720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109c5df7205_0_9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09c5df7205_0_9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09c5df7205_0_9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09c5df7205_0_9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09c5df7205_0_9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09c5df7205_0_9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09c5df7205_0_9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09c5df7205_0_9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09c5df7205_0_9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109c5df7205_0_9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 name="Google Shape;11;p2"/>
          <p:cNvCxnSpPr/>
          <p:nvPr/>
        </p:nvCxnSpPr>
        <p:spPr>
          <a:xfrm>
            <a:off x="641934" y="3597500"/>
            <a:ext cx="390300" cy="0"/>
          </a:xfrm>
          <a:prstGeom prst="straightConnector1">
            <a:avLst/>
          </a:prstGeom>
          <a:noFill/>
          <a:ln cap="flat" cmpd="sng" w="28575">
            <a:solidFill>
              <a:schemeClr val="accent1"/>
            </a:solidFill>
            <a:prstDash val="solid"/>
            <a:round/>
            <a:headEnd len="sm" w="sm" type="none"/>
            <a:tailEnd len="sm" w="sm" type="none"/>
          </a:ln>
        </p:spPr>
      </p:cxnSp>
      <p:sp>
        <p:nvSpPr>
          <p:cNvPr id="12" name="Google Shape;12;p2"/>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039650"/>
            <a:ext cx="8520600" cy="21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cap="flat" cmpd="sng" w="28575">
            <a:solidFill>
              <a:schemeClr val="lt2"/>
            </a:solidFill>
            <a:prstDash val="solid"/>
            <a:round/>
            <a:headEnd len="sm" w="sm" type="none"/>
            <a:tailEnd len="sm" w="sm" type="none"/>
          </a:ln>
        </p:spPr>
      </p:cxnSp>
      <p:sp>
        <p:nvSpPr>
          <p:cNvPr id="17" name="Google Shape;17;p3"/>
          <p:cNvSpPr txBox="1"/>
          <p:nvPr>
            <p:ph type="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382350"/>
            <a:ext cx="4045200" cy="1333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0"/>
              </a:spcBef>
              <a:spcAft>
                <a:spcPts val="0"/>
              </a:spcAft>
              <a:buClr>
                <a:schemeClr val="accent1"/>
              </a:buClr>
              <a:buSzPts val="1400"/>
              <a:buChar char="○"/>
              <a:defRPr>
                <a:solidFill>
                  <a:schemeClr val="accent1"/>
                </a:solidFill>
              </a:defRPr>
            </a:lvl2pPr>
            <a:lvl3pPr indent="-317500" lvl="2" marL="1371600">
              <a:spcBef>
                <a:spcPts val="0"/>
              </a:spcBef>
              <a:spcAft>
                <a:spcPts val="0"/>
              </a:spcAft>
              <a:buClr>
                <a:schemeClr val="accent1"/>
              </a:buClr>
              <a:buSzPts val="1400"/>
              <a:buChar char="■"/>
              <a:defRPr>
                <a:solidFill>
                  <a:schemeClr val="accent1"/>
                </a:solidFill>
              </a:defRPr>
            </a:lvl3pPr>
            <a:lvl4pPr indent="-317500" lvl="3" marL="1828800">
              <a:spcBef>
                <a:spcPts val="0"/>
              </a:spcBef>
              <a:spcAft>
                <a:spcPts val="0"/>
              </a:spcAft>
              <a:buClr>
                <a:schemeClr val="accent1"/>
              </a:buClr>
              <a:buSzPts val="1400"/>
              <a:buChar char="●"/>
              <a:defRPr>
                <a:solidFill>
                  <a:schemeClr val="accent1"/>
                </a:solidFill>
              </a:defRPr>
            </a:lvl4pPr>
            <a:lvl5pPr indent="-317500" lvl="4" marL="2286000">
              <a:spcBef>
                <a:spcPts val="0"/>
              </a:spcBef>
              <a:spcAft>
                <a:spcPts val="0"/>
              </a:spcAft>
              <a:buClr>
                <a:schemeClr val="accent1"/>
              </a:buClr>
              <a:buSzPts val="1400"/>
              <a:buChar char="○"/>
              <a:defRPr>
                <a:solidFill>
                  <a:schemeClr val="accent1"/>
                </a:solidFill>
              </a:defRPr>
            </a:lvl5pPr>
            <a:lvl6pPr indent="-317500" lvl="5" marL="2743200">
              <a:spcBef>
                <a:spcPts val="0"/>
              </a:spcBef>
              <a:spcAft>
                <a:spcPts val="0"/>
              </a:spcAft>
              <a:buClr>
                <a:schemeClr val="accent1"/>
              </a:buClr>
              <a:buSzPts val="1400"/>
              <a:buChar char="■"/>
              <a:defRPr>
                <a:solidFill>
                  <a:schemeClr val="accent1"/>
                </a:solidFill>
              </a:defRPr>
            </a:lvl6pPr>
            <a:lvl7pPr indent="-317500" lvl="6" marL="3200400">
              <a:spcBef>
                <a:spcPts val="0"/>
              </a:spcBef>
              <a:spcAft>
                <a:spcPts val="0"/>
              </a:spcAft>
              <a:buClr>
                <a:schemeClr val="accent1"/>
              </a:buClr>
              <a:buSzPts val="1400"/>
              <a:buChar char="●"/>
              <a:defRPr>
                <a:solidFill>
                  <a:schemeClr val="accent1"/>
                </a:solidFill>
              </a:defRPr>
            </a:lvl7pPr>
            <a:lvl8pPr indent="-317500" lvl="7" marL="3657600">
              <a:spcBef>
                <a:spcPts val="0"/>
              </a:spcBef>
              <a:spcAft>
                <a:spcPts val="0"/>
              </a:spcAft>
              <a:buClr>
                <a:schemeClr val="accent1"/>
              </a:buClr>
              <a:buSzPts val="1400"/>
              <a:buChar char="○"/>
              <a:defRPr>
                <a:solidFill>
                  <a:schemeClr val="accent1"/>
                </a:solidFill>
              </a:defRPr>
            </a:lvl8pPr>
            <a:lvl9pPr indent="-317500" lvl="8" marL="4114800">
              <a:spcBef>
                <a:spcPts val="0"/>
              </a:spcBef>
              <a:spcAft>
                <a:spcPts val="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171600"/>
            <a:ext cx="8520600" cy="3397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sussexbusinessschool.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92450" y="1777325"/>
            <a:ext cx="8240400" cy="14946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Reasons How You Will Benefit From Leadership Training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It Will Help You Clarify Your Vision</a:t>
            </a:r>
            <a:endParaRPr/>
          </a:p>
        </p:txBody>
      </p:sp>
      <p:sp>
        <p:nvSpPr>
          <p:cNvPr id="65" name="Google Shape;65;p1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Successful leaders have a clear, sound vision of where they want to go. Training gives you the chance to step back from your daily responsibilities, to examine your organisation, and to think about how the future may unfold. You will be able to communicate your vision in a way that truly motivates the people around you.</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It Will Boost Your Confidence</a:t>
            </a:r>
            <a:endParaRPr/>
          </a:p>
        </p:txBody>
      </p:sp>
      <p:sp>
        <p:nvSpPr>
          <p:cNvPr id="71" name="Google Shape;71;p15"/>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Leadership training programmes can help teach you the essential skills and techniques you need in order to look at challenges from a different perspective. Doing so can add clarity to a difficult situation, and also promotes wisdom and facilitates self-confidence.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It Will Teach You New, Valuable Skills</a:t>
            </a:r>
            <a:endParaRPr/>
          </a:p>
        </p:txBody>
      </p:sp>
      <p:sp>
        <p:nvSpPr>
          <p:cNvPr id="77" name="Google Shape;77;p16"/>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Leadership training can teach you the skills you need to lead effectively, including the often-tricky skills needed to persuade and influence people — even those over whom you have little direct authority.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Helps You Communicate Better</a:t>
            </a:r>
            <a:endParaRPr/>
          </a:p>
        </p:txBody>
      </p:sp>
      <p:sp>
        <p:nvSpPr>
          <p:cNvPr id="83" name="Google Shape;83;p17"/>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Leadership training teaches leaders to communicate better with their team. Untrained leaders may expect their team members to think and act just like the leaders themselves do, which may not be possible.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Teaches You How To Influence People</a:t>
            </a:r>
            <a:endParaRPr/>
          </a:p>
        </p:txBody>
      </p:sp>
      <p:sp>
        <p:nvSpPr>
          <p:cNvPr id="89" name="Google Shape;89;p18"/>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Part of leadership training is about teaching you the power to influence those around you. You will learn how to motivate your team and how to discriminate between good and bad sources of power, and between strong and weak methods of influence.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GB" sz="3600"/>
              <a:t>Thank You</a:t>
            </a:r>
            <a:endParaRPr b="1" sz="3600"/>
          </a:p>
        </p:txBody>
      </p:sp>
      <p:sp>
        <p:nvSpPr>
          <p:cNvPr id="95" name="Google Shape;95;p19"/>
          <p:cNvSpPr txBox="1"/>
          <p:nvPr>
            <p:ph idx="1" type="body"/>
          </p:nvPr>
        </p:nvSpPr>
        <p:spPr>
          <a:xfrm>
            <a:off x="311700" y="1696550"/>
            <a:ext cx="8520600" cy="2872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GB" sz="2600"/>
              <a:t>Website</a:t>
            </a:r>
            <a:r>
              <a:rPr lang="en-GB" sz="2200"/>
              <a:t>: </a:t>
            </a:r>
            <a:r>
              <a:rPr lang="en-GB" sz="2200" u="sng">
                <a:solidFill>
                  <a:schemeClr val="hlink"/>
                </a:solidFill>
                <a:hlinkClick r:id="rId3"/>
              </a:rPr>
              <a:t>https://sussexbusinessschool.com/</a:t>
            </a:r>
            <a:endParaRPr sz="22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