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81fa4c4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81fa4c4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081fa4c430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081fa4c430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081fa4c430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081fa4c430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81fa4c430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81fa4c430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081fa4c430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081fa4c430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081fa4c430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081fa4c430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esellhomes.es/luxury-villa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GB" sz="4280"/>
              <a:t>Keep These Things In Mind </a:t>
            </a:r>
            <a:r>
              <a:rPr lang="en-GB" sz="4280"/>
              <a:t>Before Choosing A Luxury Home</a:t>
            </a:r>
            <a:endParaRPr sz="428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Understanding The Real Estate Buying Process</a:t>
            </a:r>
            <a:endParaRPr/>
          </a:p>
        </p:txBody>
      </p:sp>
      <p:sp>
        <p:nvSpPr>
          <p:cNvPr id="91" name="Google Shape;91;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Doing ground research before investing can help you save your money, time, and unnecessarily stressful. Making hasty decisions without actually understanding the market can leave you with remorse. The very first thing you need to keep in mind before buying a luxury home is that the audience looking for a luxury home is very less and there is a cut down in the competition already. So do not rush, take your time to research the real estate market deeper while prioritizing your wish lists.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Know Your Neighborhood</a:t>
            </a:r>
            <a:endParaRPr/>
          </a:p>
        </p:txBody>
      </p:sp>
      <p:sp>
        <p:nvSpPr>
          <p:cNvPr id="97" name="Google Shape;97;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Location plays a very important role when you are buying a luxury home. The infrastructure around a property determines the value of land and its returns in the future. It is important to have a great infrastructure that includes educational institutions, multi-facility hospitals, entertainment hubs, Banks, ATMs, five-star hotels, and restaurants.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Understand Your Financing Options</a:t>
            </a:r>
            <a:endParaRPr/>
          </a:p>
        </p:txBody>
      </p:sp>
      <p:sp>
        <p:nvSpPr>
          <p:cNvPr id="103" name="Google Shape;103;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first and foremost step is to set up your budget so you will not overspend or underspend. If you are planning to take a home loan, make sure you understand all the terms and conditions. There are many types of loans available, pick the one that you are comfortable with. But if you are looking forward to buying a house using your savings, make sure you don’t spend your entire savings on buying your house.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Contact Trusted Developers</a:t>
            </a:r>
            <a:endParaRPr/>
          </a:p>
        </p:txBody>
      </p:sp>
      <p:sp>
        <p:nvSpPr>
          <p:cNvPr id="109" name="Google Shape;109;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 cannot invest with a random real estate developer. Choose a trusted and experienced developer so you can avoid being deceived or tricked. Make sure they have more than 6-7 years of experience in developing homes. If you are looking for experienced and trusted developers in the real estate market, then Pride Group is the best choice. They have more than 10 years of experience and have developed well-known luxury properties.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Look For High Resale Value</a:t>
            </a:r>
            <a:endParaRPr/>
          </a:p>
        </p:txBody>
      </p:sp>
      <p:sp>
        <p:nvSpPr>
          <p:cNvPr id="115" name="Google Shape;115;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you buy a luxury home, make sure the land has high resale value. High resale value should be your mantra for any home not just high-end luxury homes. You should be able to recover more from the investment you have made. The two main factors that help you understand the land appreciation value are location and condition. The infrastructure around your home helps you get high land appreciation value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3600"/>
              <a:t>Thank You</a:t>
            </a:r>
            <a:endParaRPr b="1" sz="3600"/>
          </a:p>
        </p:txBody>
      </p:sp>
      <p:sp>
        <p:nvSpPr>
          <p:cNvPr id="121" name="Google Shape;121;p19"/>
          <p:cNvSpPr txBox="1"/>
          <p:nvPr>
            <p:ph idx="1" type="body"/>
          </p:nvPr>
        </p:nvSpPr>
        <p:spPr>
          <a:xfrm>
            <a:off x="311700" y="1736950"/>
            <a:ext cx="8520600" cy="2832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800"/>
              <a:t>Website</a:t>
            </a:r>
            <a:r>
              <a:rPr lang="en-GB" sz="2500"/>
              <a:t>: </a:t>
            </a:r>
            <a:r>
              <a:rPr lang="en-GB" sz="2500" u="sng">
                <a:solidFill>
                  <a:schemeClr val="hlink"/>
                </a:solidFill>
                <a:hlinkClick r:id="rId3"/>
              </a:rPr>
              <a:t>https://wesellhomes.es/luxury-villas</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