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verage-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270f1c43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0270f1c43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270f1c433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270f1c433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270f1c433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270f1c433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270f1c433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270f1c433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270f1c43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270f1c43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270f1c433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270f1c433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boozecruisebarcelona.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Tips For Booking The Best Party Boat Rentals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Use Online Reviews As Your Guide</a:t>
            </a:r>
            <a:endParaRPr/>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Too many people book a party boat without looking at the reviews or knowing anyone that’s used them before. That can end up in one of two ways: really good or really bad. Why leave that up to chance? Instead, use a party boat rental company’s online reviews as your insight. This will give you honest feedback from customers like yourself. While the ratings are important, pay closer attention to the comments they leave behind.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Contact The Service By Phone</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 don’t want to go into your party boat experience with a blind eye. If you’ve only spent a collection of 5 minutes talking to the service before the big day, there’s no telling what service you’ll get. You need to gauge the service by phone. Talking to them on the phone will help you feel more comfortable about the service you’ve hired.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Look For A Unique Experience</a:t>
            </a:r>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That’s why cycle boats are such a hot commodity right now. If you aren’t pedaling away, you’re taking in the beauty of the water. It can build team morale as everyone pedals away to keep the ship moving.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Search For Cost-efficiency</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 don’t have to break the bank for an amazing party boat experience. At Lagerhead, we pride ourselves on offering competitive rates for our customers.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Look At The Features</a:t>
            </a:r>
            <a:endParaRPr/>
          </a:p>
          <a:p>
            <a:pPr indent="0" lvl="0" marL="0" rtl="0" algn="l">
              <a:spcBef>
                <a:spcPts val="0"/>
              </a:spcBef>
              <a:spcAft>
                <a:spcPts val="0"/>
              </a:spcAft>
              <a:buNone/>
            </a:pPr>
            <a:r>
              <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Our cycle boat tours are made with you in mind. We have such features as: Bluetooth Speakers, Phone Charging Ports, Adjustable Pedal Resistance– For all you overachievers out there!, Comfy seating– whether you’re pedaling or relaxing., Drink Holders, Booze Cruise Drink Cooler.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400"/>
              <a:t>Website:</a:t>
            </a:r>
            <a:r>
              <a:rPr lang="en-GB"/>
              <a:t> </a:t>
            </a:r>
            <a:r>
              <a:rPr lang="en-GB" u="sng">
                <a:solidFill>
                  <a:schemeClr val="hlink"/>
                </a:solidFill>
                <a:hlinkClick r:id="rId3"/>
              </a:rPr>
              <a:t>https://www.boozecruisebarcelona.com/</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