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017ab1e73d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017ab1e73d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17ab1e73d_0_4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17ab1e73d_0_4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017ab1e73d_0_4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017ab1e73d_0_4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17ab1e73d_0_4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017ab1e73d_0_4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017ab1e73d_0_4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017ab1e73d_0_4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17ab1e73d_0_4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017ab1e73d_0_4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vendingsense.com/office-coffee-machin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807875" y="1346475"/>
            <a:ext cx="8199900" cy="1629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GB"/>
              <a:t>The Benefits Of Leasing A Vending Machine For Your Workplace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Immediate Usage And Future Ownership</a:t>
            </a:r>
            <a:endParaRPr/>
          </a:p>
        </p:txBody>
      </p:sp>
      <p:sp>
        <p:nvSpPr>
          <p:cNvPr id="91" name="Google Shape;91;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 lease agreement is a contract between you and a vending machine rental company, which typically lasts 2-5 years. When leasing a vending machine, you can have your machine delivered straight away while making regular payment installments – usually every month to the leasing company. If you don’t want the vending machine when the contract terminates, you have an option of returning the machine to the leasing company.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Fixed Payments</a:t>
            </a:r>
            <a:endParaRPr/>
          </a:p>
        </p:txBody>
      </p:sp>
      <p:sp>
        <p:nvSpPr>
          <p:cNvPr id="97" name="Google Shape;97;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Leasing a vending machine is very straightforward, cost-effective and safe. When you lease, your monthly instalments over the leasing period will always be fixed – this means that the payment is not affected by the rise in interest rates or inflation. As there are no fluctuations when you’re making the payment, you can budget and keep track of your money more wisely. Also, as you have a rough estimate of your monthly expenditure, you can start investing in new products, or recruit new employees for your business.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Earn Extra Income</a:t>
            </a:r>
            <a:endParaRPr/>
          </a:p>
        </p:txBody>
      </p:sp>
      <p:sp>
        <p:nvSpPr>
          <p:cNvPr id="103" name="Google Shape;103;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Employees may want a snack or drink every now and again to boost their energy levels during their working hours. Thus, having a vending machine in your workplace will allow you to gain some additional income before your next lease payment is due, and it will hopefully start to pay for itself. You should consider placing the vending machine where it is visible, accessible and easy to get to. Employees and customers will not want to visit frequently if they cannot see or find the vending machine.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Get The Latest Model</a:t>
            </a:r>
            <a:endParaRPr/>
          </a:p>
        </p:txBody>
      </p:sp>
      <p:sp>
        <p:nvSpPr>
          <p:cNvPr id="109" name="Google Shape;109;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With a leasing agreement, you can get your hands on the latest vending machine model. In most cases, you’ll need to pay a small deposit in cash to choose the best vending machine with the newest technology. Also, you have the choice of upgrading the machine at any stage throughout the leasing agreement – the payment schedule just needs to be restructured.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Convenient</a:t>
            </a:r>
            <a:endParaRPr/>
          </a:p>
        </p:txBody>
      </p:sp>
      <p:sp>
        <p:nvSpPr>
          <p:cNvPr id="115" name="Google Shape;115;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Leasing a vending machine and having it in your workplace makes it very convenient for your employees. Employees like to stretch their legs, take a breath of fresh air and grab a quick snack or beverage. However, there are times where they find themselves waiting in a long queue at their local supermarket or coffee shop. Their manager may not be particularly happy when they have taken too long on their break. They may get the impression that they have been slacking and not keen on working.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121" name="Google Shape;121;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2200"/>
              <a:t>Website</a:t>
            </a:r>
            <a:r>
              <a:rPr lang="en-GB"/>
              <a:t>: </a:t>
            </a:r>
            <a:r>
              <a:rPr lang="en-GB" u="sng">
                <a:solidFill>
                  <a:schemeClr val="hlink"/>
                </a:solidFill>
                <a:hlinkClick r:id="rId3"/>
              </a:rPr>
              <a:t>https://www.vendingsense.com/office-coffee-machines/</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