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aleway"/>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aleway-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italic.fntdata"/><Relationship Id="rId14" Type="http://schemas.openxmlformats.org/officeDocument/2006/relationships/font" Target="fonts/Raleway-bold.fntdata"/><Relationship Id="rId17" Type="http://schemas.openxmlformats.org/officeDocument/2006/relationships/font" Target="fonts/Lato-regular.fntdata"/><Relationship Id="rId16" Type="http://schemas.openxmlformats.org/officeDocument/2006/relationships/font" Target="fonts/Raleway-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023a1aa014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023a1aa014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023a1aa014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023a1aa014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023a1aa014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023a1aa014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023a1aa014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023a1aa014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023a1aa014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023a1aa014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023a1aa014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023a1aa014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sussexbusinessschool.com/management-cours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371725" y="630225"/>
            <a:ext cx="6331500" cy="1542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Key Benefits Of Enrolling In A Management Training Course</a:t>
            </a:r>
            <a:endParaRPr/>
          </a:p>
        </p:txBody>
      </p:sp>
      <p:sp>
        <p:nvSpPr>
          <p:cNvPr id="73" name="Google Shape;73;p13"/>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Improved Communication Skills</a:t>
            </a:r>
            <a:endParaRPr/>
          </a:p>
        </p:txBody>
      </p:sp>
      <p:sp>
        <p:nvSpPr>
          <p:cNvPr id="79" name="Google Shape;79;p1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In management training, you can learn how to communicate in ways that enable you to influence multiple audiences within your organization—from your team members to key decision-makers. Similarly, you can acquire important communication tactics that empower your employees to work toward shared goals</a:t>
            </a:r>
            <a:r>
              <a:rPr lang="en-GB"/>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Personalized Feedback and Self-Evaluation</a:t>
            </a:r>
            <a:endParaRPr/>
          </a:p>
        </p:txBody>
      </p:sp>
      <p:sp>
        <p:nvSpPr>
          <p:cNvPr id="85" name="Google Shape;85;p15"/>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 high-quality management training course should include personalized feedback from other professionals who are not biased by a preexisting relationship. Their only concern is helping you improve your abilities as a manager. The course should teach you how to evaluate yourself, practice self-reflection, and evaluate your progress—both in class and in the office, ensuring you keep your skills sharp.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6"/>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Deeper Understanding of the Role of a Manager</a:t>
            </a:r>
            <a:endParaRPr/>
          </a:p>
        </p:txBody>
      </p:sp>
      <p:sp>
        <p:nvSpPr>
          <p:cNvPr id="91" name="Google Shape;91;p16"/>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An aspect of management that is sometimes underestimated is the ability to mentor and guide employees. Although 78 percent of people think having managerial mentors in the workplace is important, only 37 percent of professionals report having one, which means continuing your management education is more important than ever.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7"/>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Improved Understanding of Change Management</a:t>
            </a:r>
            <a:endParaRPr/>
          </a:p>
        </p:txBody>
      </p:sp>
      <p:sp>
        <p:nvSpPr>
          <p:cNvPr id="97" name="Google Shape;97;p17"/>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 managerial course can help you develop the skills needed to oversee a transition by breaking down the components of an organizational change process. It can also equip you with the know-how to tackle questions around how a company can get from point A to point B, what actions employees must take during transitions, and how to ensure those actions are executed.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8"/>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Improved Decision-Making Skills</a:t>
            </a:r>
            <a:endParaRPr/>
          </a:p>
        </p:txBody>
      </p:sp>
      <p:sp>
        <p:nvSpPr>
          <p:cNvPr id="103" name="Google Shape;103;p18"/>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Managers must be able to make decisions effectively and efficiently. To succeed, you need to learn about the decision-making process—ranging from what aspects constitute a “good” decision, to understanding how social, political, and emotional factors play a key role in the process.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9"/>
          <p:cNvSpPr txBox="1"/>
          <p:nvPr>
            <p:ph type="title"/>
          </p:nvPr>
        </p:nvSpPr>
        <p:spPr>
          <a:xfrm>
            <a:off x="740550" y="575950"/>
            <a:ext cx="79812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a:t>
            </a:r>
            <a:endParaRPr/>
          </a:p>
        </p:txBody>
      </p:sp>
      <p:sp>
        <p:nvSpPr>
          <p:cNvPr id="109" name="Google Shape;109;p19"/>
          <p:cNvSpPr txBox="1"/>
          <p:nvPr>
            <p:ph idx="1" type="body"/>
          </p:nvPr>
        </p:nvSpPr>
        <p:spPr>
          <a:xfrm>
            <a:off x="1117572" y="1595775"/>
            <a:ext cx="7614000" cy="3002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200"/>
              <a:t>Website</a:t>
            </a:r>
            <a:r>
              <a:rPr lang="en-GB"/>
              <a:t>: </a:t>
            </a:r>
            <a:r>
              <a:rPr lang="en-GB" u="sng">
                <a:solidFill>
                  <a:schemeClr val="hlink"/>
                </a:solidFill>
                <a:hlinkClick r:id="rId3"/>
              </a:rPr>
              <a:t>https://sussexbusinessschool.com/management-courses/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