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Old Standard TT"/>
      <p:regular r:id="rId13"/>
      <p:bold r:id="rId14"/>
      <p: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ldStandardT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italic.fntdata"/><Relationship Id="rId14" Type="http://schemas.openxmlformats.org/officeDocument/2006/relationships/font" Target="fonts/OldStandardT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036551cb5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036551cb5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36551cb58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36551cb58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36551cb58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36551cb58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036551cb58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036551cb58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36551cb58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36551cb58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36551cb58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36551cb58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gmib.ie/car-insuran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Guide For Acquiring A Car Insurance Policy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Select Type of Policy</a:t>
            </a:r>
            <a:endParaRPr/>
          </a:p>
        </p:txBody>
      </p:sp>
      <p:sp>
        <p:nvSpPr>
          <p:cNvPr id="65" name="Google Shape;65;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With a comprehensive policy, you get coverage for your own damage as well as third-party coverage. So, the first step is to decide whether you want a third-party or comprehensive four-wheeler insurance policy.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Choose the Add-ons With your Comprehensive Car Insurance Policy</a:t>
            </a:r>
            <a:endParaRPr/>
          </a:p>
        </p:txBody>
      </p:sp>
      <p:sp>
        <p:nvSpPr>
          <p:cNvPr id="71" name="Google Shape;71;p15"/>
          <p:cNvSpPr txBox="1"/>
          <p:nvPr>
            <p:ph idx="1" type="body"/>
          </p:nvPr>
        </p:nvSpPr>
        <p:spPr>
          <a:xfrm>
            <a:off x="311700" y="1669625"/>
            <a:ext cx="8520600" cy="2899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 have opted for a comprehensive policy, you will then be required to choose any add-ons that you may prefer. While there are many add-ons, do note that every add-on comes at an added cost to your premium. Most of the top insurers now offer many different types of 4-wheeler insurance plans. Browse through the options to select one that best suits your requirements.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Check Policy Documents and Basic Information</a:t>
            </a:r>
            <a:endParaRPr/>
          </a:p>
        </p:txBody>
      </p:sp>
      <p:sp>
        <p:nvSpPr>
          <p:cNvPr id="77" name="Google Shape;77;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Once you have selected an insurance policy, make sure that you first check the policy documents before moving ahead. Ensure that the policy offers what it promises. Give special attention to all the inclusions and exclusions of the policy to understand it thoroughly. Understanding the policy in detail will help you pick the best and protect you from any conflicts in the future. You are no longer required to submit any documents for purchasing or renewing four-wheeler insurance online. You only need to provide basic personal details about yourself and your car. But make sure that you do have access to documents such as RC book, driving license, and the original invoice of your car.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Make Online Payment</a:t>
            </a:r>
            <a:endParaRPr/>
          </a:p>
        </p:txBody>
      </p:sp>
      <p:sp>
        <p:nvSpPr>
          <p:cNvPr id="83" name="Google Shape;83;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Once you submit the details, you can go ahead and pay the policy premium online. Most insurers accept payments through debit/credit cards and online banking. The process of four-wheeler insurance renewal is similar too. One extra step would be providing details of your current/expired policy.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lang="en-GB"/>
              <a:t>Get a Copy of Your Policy</a:t>
            </a:r>
            <a:endParaRPr/>
          </a:p>
          <a:p>
            <a:pPr indent="0" lvl="0" marL="0" rtl="0" algn="l">
              <a:spcBef>
                <a:spcPts val="0"/>
              </a:spcBef>
              <a:spcAft>
                <a:spcPts val="0"/>
              </a:spcAft>
              <a:buClr>
                <a:schemeClr val="dk1"/>
              </a:buClr>
              <a:buSzPct val="36666"/>
              <a:buFont typeface="Arial"/>
              <a:buNone/>
            </a:pPr>
            <a:r>
              <a:t/>
            </a:r>
            <a:endParaRPr/>
          </a:p>
        </p:txBody>
      </p:sp>
      <p:sp>
        <p:nvSpPr>
          <p:cNvPr id="89" name="Google Shape;8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the payment is done, you will get a digital copy of your insurance on your verified e-mail id within minutes. Once you have the policy, make sure you check it for any discrepancies. For this, you might want to keep the registration certificate (RC) of your car in front of you.</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95" name="Google Shape;95;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300"/>
              <a:t>Website</a:t>
            </a:r>
            <a:r>
              <a:rPr lang="en-GB"/>
              <a:t>: </a:t>
            </a:r>
            <a:r>
              <a:rPr lang="en-GB" u="sng">
                <a:solidFill>
                  <a:schemeClr val="hlink"/>
                </a:solidFill>
                <a:hlinkClick r:id="rId3"/>
              </a:rPr>
              <a:t>https://www.gmib.ie/car-insurance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