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44203b85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44203b85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44203b85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44203b85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44203b85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44203b85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44203b85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44203b85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44203b85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44203b85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44203b85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44203b85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metranomic.com/services/digital-sales-automat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460950" y="1600204"/>
            <a:ext cx="8222100" cy="1943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GB"/>
              <a:t>Factors To Consider When Choosing The Right Marketing Automation System</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User Interface</a:t>
            </a:r>
            <a:endParaRPr b="1"/>
          </a:p>
        </p:txBody>
      </p:sp>
      <p:sp>
        <p:nvSpPr>
          <p:cNvPr id="91" name="Google Shape;91;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First, consider how simple or overwhelming the platform's user interface is designed. Many, if not all, platforms will claim they have an intuitive and easy-to-use platform — but this isn't always the case.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Features &amp; Native Integrations</a:t>
            </a:r>
            <a:endParaRPr b="1"/>
          </a:p>
        </p:txBody>
      </p:sp>
      <p:sp>
        <p:nvSpPr>
          <p:cNvPr id="97" name="Google Shape;97;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Each marketing automation platform will offer different features, so make sure you're choosing a platform that has the capabilities you need. Also, consider the existing technology you already have.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Customer Support</a:t>
            </a:r>
            <a:endParaRPr b="1"/>
          </a:p>
        </p:txBody>
      </p:sp>
      <p:sp>
        <p:nvSpPr>
          <p:cNvPr id="103" name="Google Shape;103;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jumping on a new and unfamiliar system, you'll want to receive the best help possible. It's important to recognize that technology isn't perfect and that things may break — so having that extra help to resolve your unique issue can be critical.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Learning Resources</a:t>
            </a:r>
            <a:endParaRPr b="1"/>
          </a:p>
        </p:txBody>
      </p:sp>
      <p:sp>
        <p:nvSpPr>
          <p:cNvPr id="109" name="Google Shape;109;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purchasing a new marketing automation tool, having online resources available can help you get the most out of your new system. Some platforms have guides, how-to videos, or even webinars that can help you learn how to use the tool.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Userbase &amp; Reviews</a:t>
            </a:r>
            <a:endParaRPr b="1"/>
          </a:p>
        </p:txBody>
      </p:sp>
      <p:sp>
        <p:nvSpPr>
          <p:cNvPr id="115" name="Google Shape;115;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Although choosing the right platform for your ecommerce business really depends on your company's personal needs and goals, you'll want to understand how other users of the tool are making the most of 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Thank You</a:t>
            </a:r>
            <a:endParaRPr b="1"/>
          </a:p>
        </p:txBody>
      </p:sp>
      <p:sp>
        <p:nvSpPr>
          <p:cNvPr id="121" name="Google Shape;121;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 </a:t>
            </a:r>
            <a:r>
              <a:rPr b="1" lang="en-GB" u="sng">
                <a:solidFill>
                  <a:schemeClr val="hlink"/>
                </a:solidFill>
                <a:hlinkClick r:id="rId3"/>
              </a:rPr>
              <a:t>https://metranomic.com/services/digital-sales-automation</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