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roxima Nova"/>
      <p:regular r:id="rId13"/>
      <p:bold r:id="rId14"/>
      <p:italic r:id="rId15"/>
      <p:boldItalic r:id="rId16"/>
    </p:embeddedFont>
    <p:embeddedFont>
      <p:font typeface="Alfa Slab On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italic.fntdata"/><Relationship Id="rId14" Type="http://schemas.openxmlformats.org/officeDocument/2006/relationships/font" Target="fonts/ProximaNova-bold.fntdata"/><Relationship Id="rId17" Type="http://schemas.openxmlformats.org/officeDocument/2006/relationships/font" Target="fonts/AlfaSlabOne-regular.fntdata"/><Relationship Id="rId16"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fb5c3abce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fb5c3abce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fb5c3abce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fb5c3abce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fb5c3abce0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fb5c3abce0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fb5c3abce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fb5c3abce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fb5c3abce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fb5c3abce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fb5c3abce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fb5c3abce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radeplumbing.co.uk/central-heating/cylinder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1090625"/>
            <a:ext cx="8520600" cy="2504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GB"/>
              <a:t>Steps For Choosing Storage Hot Water Cylinder For Your Home</a:t>
            </a:r>
            <a:endParaRPr/>
          </a:p>
        </p:txBody>
      </p:sp>
      <p:sp>
        <p:nvSpPr>
          <p:cNvPr id="57" name="Google Shape;57;p13"/>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Choosing A Hot Water Cylinder Size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capacity of your cylinder will really just depend on how much hot water you consume and the number of people in your household. Basically, if everyone in your home takes showers, washes their hands with cold water and you have a dishwasher, 50 litres per person should be largely sufficient.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Calculating Your Hot Water Cylinder Capacity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9" name="Google Shape;69;p15"/>
          <p:cNvSpPr txBox="1"/>
          <p:nvPr>
            <p:ph idx="1" type="body"/>
          </p:nvPr>
        </p:nvSpPr>
        <p:spPr>
          <a:xfrm>
            <a:off x="311700" y="1521500"/>
            <a:ext cx="8520600" cy="3047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In order to make your calculations more precise, use the following formula: firstly, you will have to find out your overall daily water consumption using a water meter. The water you use will generally be limited to 40°C while this temperature is around 65°C in the hot water tank. You therefore need to divide your overall water consumption by 1.8 to find out the actual amount of hot water drawn from the tank.</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Vertical Or Horizontal Hot Water Cylinder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Vertical cylinders are the most common type of hot water cylinder. However, if the layout of your home does not allow for an upright hot water cylinder, you can purchase a horizontal cylinder. These tanks can be fitted to the ground in a roof space, to the ceiling (if your ceiling height allows) or even on a wall.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How Strong Is The Mains Pressure?</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your mains pressure is low then you need to consider if introducing an unvented cylinder is the best option as it will provide water directly from the mains at the same low pressure. Some people with vented cylinders who have problems with low mains pressure will install an additional pump to boost the flow.</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Household Size And Water Usage</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Cylinder capacity is usually measured in litres which, unfortunately, doesn't mean a lot to most of us – the simplest way to work out what you need is to base it on the number of bedrooms, bathrooms and showers. The capacity you need will vary slightly depending on whether you are directly or indirectly heating the water; this is because cylinders that are heated by boilers (indirectly) tend to reheat quicker.</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a:t>
            </a:r>
            <a:r>
              <a:rPr lang="en-GB"/>
              <a:t> </a:t>
            </a:r>
            <a:r>
              <a:rPr lang="en-GB" u="sng">
                <a:solidFill>
                  <a:schemeClr val="hlink"/>
                </a:solidFill>
                <a:hlinkClick r:id="rId3"/>
              </a:rPr>
              <a:t>https://www.tradeplumbing.co.uk/central-heating/cylinders.html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