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fb882bafbb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fb882bafbb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fb882bafbb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fb882bafbb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fb882bafbb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fb882bafbb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fb882bafbb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fb882bafbb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fb882bafbb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fb882bafbb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fb882bafbb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fb882bafbb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tradeplumbing.co.uk/hot-water-radiators.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An Essential Buying Guide For Designer Radiators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Designer Radiator Brands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9" name="Google Shape;79;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lang="en-GB"/>
              <a:t>Knowing where to buy radiators online can be tricky, so as soon as you start your search for your perfect designer radiator, make sure that you choose a website that offers the best brands. Not only will this give you access to the latest styles and most up to date towel radiator models, but you’ll also be able to make a purchase safe in the knowledge that you’ll be receiving a superior quality product.</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Low Prices</a:t>
            </a:r>
            <a:endParaRPr/>
          </a:p>
        </p:txBody>
      </p:sp>
      <p:sp>
        <p:nvSpPr>
          <p:cNvPr id="85" name="Google Shape;85;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prices for the designer radiator you’ve got your eye on seem too good to be true, they probably are. Many lower cost radiators are available to purchase online, but what you save on price can come back to haunt you later on down the line as you discover that your new designer radiator isn’t heating up correctly, is prone to leaks or has cold spots.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Product Guarantees</a:t>
            </a:r>
            <a:endParaRPr/>
          </a:p>
        </p:txBody>
      </p:sp>
      <p:sp>
        <p:nvSpPr>
          <p:cNvPr id="91" name="Google Shape;91;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We recommend that you choose a radiator that has at least a two-year guarantee as a bare minimum. As many of our designer radiators come complete with five, ten or even twenty-five-year guarantees, you should expect to receive something similar or else run the risk of encountering problems in the future.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Delivery Timescales</a:t>
            </a:r>
            <a:endParaRPr/>
          </a:p>
        </p:txBody>
      </p:sp>
      <p:sp>
        <p:nvSpPr>
          <p:cNvPr id="97" name="Google Shape;97;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Like many homeowners that are updating and improving their current central heating radiators, timing is critical. If you’ll be getting a central heating engineer or gas fitter to help you install your new designer radiators, it is vital that the company to choose to buy radiators from is able to deliver your products in time for them to be professionally fitted.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Don’t Forget Your Accessories</a:t>
            </a:r>
            <a:endParaRPr/>
          </a:p>
        </p:txBody>
      </p:sp>
      <p:sp>
        <p:nvSpPr>
          <p:cNvPr id="103" name="Google Shape;103;p18"/>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buying a radiator online, make sure that you don’t forget to order any accessories you’ll need to install them at the same time. From towel radiator valves to die cast radiator feet for vintage-inspired cast iron radiators, Designer Radiators Direct also stocks a wide range of valves, air vents, radiator extension tails and radiator sleeve kits so that you can install your new radiators with ease.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1036775" y="575950"/>
            <a:ext cx="76851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109" name="Google Shape;109;p19"/>
          <p:cNvSpPr txBox="1"/>
          <p:nvPr>
            <p:ph idx="1" type="body"/>
          </p:nvPr>
        </p:nvSpPr>
        <p:spPr>
          <a:xfrm>
            <a:off x="1413798" y="1595775"/>
            <a:ext cx="73179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a:t>Website: </a:t>
            </a:r>
            <a:r>
              <a:rPr lang="en-GB" u="sng">
                <a:solidFill>
                  <a:schemeClr val="hlink"/>
                </a:solidFill>
                <a:hlinkClick r:id="rId3"/>
              </a:rPr>
              <a:t>https://www.tradeplumbing.co.uk/hot-water-radiators.html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